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74" r:id="rId2"/>
    <p:sldId id="380" r:id="rId3"/>
    <p:sldId id="382" r:id="rId4"/>
    <p:sldId id="256" r:id="rId5"/>
    <p:sldId id="381" r:id="rId6"/>
    <p:sldId id="386" r:id="rId7"/>
    <p:sldId id="387" r:id="rId8"/>
    <p:sldId id="383" r:id="rId9"/>
    <p:sldId id="384" r:id="rId10"/>
    <p:sldId id="390" r:id="rId11"/>
    <p:sldId id="391" r:id="rId12"/>
    <p:sldId id="393" r:id="rId13"/>
    <p:sldId id="394" r:id="rId14"/>
    <p:sldId id="395" r:id="rId15"/>
    <p:sldId id="396" r:id="rId16"/>
    <p:sldId id="392" r:id="rId17"/>
  </p:sldIdLst>
  <p:sldSz cx="9144000" cy="5143500" type="screen16x9"/>
  <p:notesSz cx="6858000" cy="9144000"/>
  <p:defaultTextStyle>
    <a:defPPr>
      <a:defRPr lang="en-US"/>
    </a:defPPr>
    <a:lvl1pPr marL="0" algn="l" defTabSz="285750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1pPr>
    <a:lvl2pPr marL="285750" algn="l" defTabSz="285750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2pPr>
    <a:lvl3pPr marL="571500" algn="l" defTabSz="285750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3pPr>
    <a:lvl4pPr marL="857250" algn="l" defTabSz="285750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4pPr>
    <a:lvl5pPr marL="1143000" algn="l" defTabSz="285750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5pPr>
    <a:lvl6pPr marL="1428750" algn="l" defTabSz="285750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6pPr>
    <a:lvl7pPr marL="1714500" algn="l" defTabSz="285750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7pPr>
    <a:lvl8pPr marL="2000250" algn="l" defTabSz="285750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8pPr>
    <a:lvl9pPr marL="2286000" algn="l" defTabSz="285750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DFB9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8"/>
    <p:restoredTop sz="66499" autoAdjust="0"/>
  </p:normalViewPr>
  <p:slideViewPr>
    <p:cSldViewPr snapToGrid="0" snapToObjects="1">
      <p:cViewPr varScale="1">
        <p:scale>
          <a:sx n="114" d="100"/>
          <a:sy n="114" d="100"/>
        </p:scale>
        <p:origin x="11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02BAE-79A2-444D-A95A-40783ED66C89}" type="datetimeFigureOut">
              <a:rPr lang="en-DE" smtClean="0"/>
              <a:t>06/12/2019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E1E25-7210-40E7-B753-56021BA75D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9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1E25-7210-40E7-B753-56021BA75DE4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506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1E25-7210-40E7-B753-56021BA75DE4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656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1E25-7210-40E7-B753-56021BA75DE4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773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1846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1E25-7210-40E7-B753-56021BA75DE4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991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1E25-7210-40E7-B753-56021BA75DE4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080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1E25-7210-40E7-B753-56021BA75DE4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73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—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314FD-A58B-0042-884F-8A6E44ADB4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C5969BD-0698-D249-B078-BCD710BBB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096" y="984139"/>
            <a:ext cx="3377885" cy="174307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Cover headline to go here.</a:t>
            </a:r>
          </a:p>
        </p:txBody>
      </p:sp>
      <p:pic>
        <p:nvPicPr>
          <p:cNvPr id="17" name="Image">
            <a:extLst>
              <a:ext uri="{FF2B5EF4-FFF2-40B4-BE49-F238E27FC236}">
                <a16:creationId xmlns:a16="http://schemas.microsoft.com/office/drawing/2014/main" id="{66DD4526-69D4-0049-AA34-A14A6A01E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812" y="4195719"/>
            <a:ext cx="1314433" cy="2506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EEF3F3-6D82-BD4A-9046-D36B4489E4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8650" y="3022402"/>
            <a:ext cx="748903" cy="74830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Optional symbol</a:t>
            </a:r>
          </a:p>
        </p:txBody>
      </p:sp>
    </p:spTree>
    <p:extLst>
      <p:ext uri="{BB962C8B-B14F-4D97-AF65-F5344CB8AC3E}">
        <p14:creationId xmlns:p14="http://schemas.microsoft.com/office/powerpoint/2010/main" val="344389189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1D5225C0-CB3E-6246-9A29-5600EF06AE0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18798" y="782726"/>
            <a:ext cx="3228975" cy="7673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kumimoji="0" lang="en-US" sz="4800" normalizeH="0" dirty="0" smtClean="0">
                <a:ln>
                  <a:noFill/>
                </a:ln>
                <a:solidFill>
                  <a:srgbClr val="131635"/>
                </a:solidFill>
                <a:effectLst/>
                <a:latin typeface="Tiempos Fine Medium"/>
                <a:ea typeface="Tiempos Fine Medium"/>
                <a:cs typeface="Tiempos Fine Medium"/>
                <a:sym typeface="Helvetica Neue"/>
              </a:defRPr>
            </a:lvl1pPr>
          </a:lstStyle>
          <a:p>
            <a:pPr lvl="0" algn="l" fontAlgn="auto" hangingPunct="0"/>
            <a:r>
              <a:rPr lang="en-US" dirty="0"/>
              <a:t>Agenda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65313-A876-9144-A22A-786B25ADE011}"/>
              </a:ext>
            </a:extLst>
          </p:cNvPr>
          <p:cNvSpPr/>
          <p:nvPr userDrawn="1"/>
        </p:nvSpPr>
        <p:spPr>
          <a:xfrm>
            <a:off x="4289061" y="796636"/>
            <a:ext cx="3957403" cy="739571"/>
          </a:xfrm>
          <a:prstGeom prst="rect">
            <a:avLst/>
          </a:prstGeom>
          <a:solidFill>
            <a:schemeClr val="bg1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DA464A-0120-B340-9109-DD05054C6CBC}"/>
              </a:ext>
            </a:extLst>
          </p:cNvPr>
          <p:cNvSpPr/>
          <p:nvPr userDrawn="1"/>
        </p:nvSpPr>
        <p:spPr>
          <a:xfrm>
            <a:off x="4117611" y="994972"/>
            <a:ext cx="342900" cy="342900"/>
          </a:xfrm>
          <a:prstGeom prst="ellipse">
            <a:avLst/>
          </a:prstGeom>
          <a:solidFill>
            <a:schemeClr val="bg2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FD2310-45BB-BD42-995C-C7FE6AD59DAE}"/>
              </a:ext>
            </a:extLst>
          </p:cNvPr>
          <p:cNvSpPr/>
          <p:nvPr userDrawn="1"/>
        </p:nvSpPr>
        <p:spPr>
          <a:xfrm>
            <a:off x="4289061" y="1696046"/>
            <a:ext cx="3957403" cy="739571"/>
          </a:xfrm>
          <a:prstGeom prst="rect">
            <a:avLst/>
          </a:prstGeom>
          <a:solidFill>
            <a:schemeClr val="bg1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3DF66-FD77-7C40-9EF1-C1875AF7EEF6}"/>
              </a:ext>
            </a:extLst>
          </p:cNvPr>
          <p:cNvSpPr/>
          <p:nvPr userDrawn="1"/>
        </p:nvSpPr>
        <p:spPr>
          <a:xfrm>
            <a:off x="4117611" y="1894382"/>
            <a:ext cx="342900" cy="342900"/>
          </a:xfrm>
          <a:prstGeom prst="ellipse">
            <a:avLst/>
          </a:prstGeom>
          <a:solidFill>
            <a:schemeClr val="bg2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FAB13-6EF7-CB4D-9F1C-7344D24605B2}"/>
              </a:ext>
            </a:extLst>
          </p:cNvPr>
          <p:cNvSpPr/>
          <p:nvPr userDrawn="1"/>
        </p:nvSpPr>
        <p:spPr>
          <a:xfrm>
            <a:off x="4289061" y="2595456"/>
            <a:ext cx="3957403" cy="739571"/>
          </a:xfrm>
          <a:prstGeom prst="rect">
            <a:avLst/>
          </a:prstGeom>
          <a:solidFill>
            <a:schemeClr val="bg1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9CA7A3-816D-F143-AA51-4495DA3684A1}"/>
              </a:ext>
            </a:extLst>
          </p:cNvPr>
          <p:cNvSpPr/>
          <p:nvPr userDrawn="1"/>
        </p:nvSpPr>
        <p:spPr>
          <a:xfrm>
            <a:off x="4117611" y="2793792"/>
            <a:ext cx="342900" cy="342900"/>
          </a:xfrm>
          <a:prstGeom prst="ellipse">
            <a:avLst/>
          </a:prstGeom>
          <a:solidFill>
            <a:schemeClr val="bg2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565A5-5D3B-0246-8A36-11B2DB5AAA38}"/>
              </a:ext>
            </a:extLst>
          </p:cNvPr>
          <p:cNvSpPr/>
          <p:nvPr userDrawn="1"/>
        </p:nvSpPr>
        <p:spPr>
          <a:xfrm>
            <a:off x="4289061" y="3494866"/>
            <a:ext cx="3957403" cy="739571"/>
          </a:xfrm>
          <a:prstGeom prst="rect">
            <a:avLst/>
          </a:prstGeom>
          <a:solidFill>
            <a:schemeClr val="bg1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F963A-B904-C44B-855D-9B8C63CDEEE4}"/>
              </a:ext>
            </a:extLst>
          </p:cNvPr>
          <p:cNvSpPr/>
          <p:nvPr userDrawn="1"/>
        </p:nvSpPr>
        <p:spPr>
          <a:xfrm>
            <a:off x="4117611" y="3693201"/>
            <a:ext cx="342900" cy="342900"/>
          </a:xfrm>
          <a:prstGeom prst="ellipse">
            <a:avLst/>
          </a:prstGeom>
          <a:solidFill>
            <a:schemeClr val="bg2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27353E-D134-5F44-92CB-727FF7C1D676}"/>
              </a:ext>
            </a:extLst>
          </p:cNvPr>
          <p:cNvSpPr/>
          <p:nvPr userDrawn="1"/>
        </p:nvSpPr>
        <p:spPr>
          <a:xfrm>
            <a:off x="4166869" y="1012144"/>
            <a:ext cx="2616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1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3A349F-8253-A44B-A87D-28B53F1F5116}"/>
              </a:ext>
            </a:extLst>
          </p:cNvPr>
          <p:cNvSpPr/>
          <p:nvPr userDrawn="1"/>
        </p:nvSpPr>
        <p:spPr>
          <a:xfrm>
            <a:off x="4156951" y="1911554"/>
            <a:ext cx="2872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2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B48D3D-3C3A-1F41-B94D-D834CAB9B001}"/>
              </a:ext>
            </a:extLst>
          </p:cNvPr>
          <p:cNvSpPr/>
          <p:nvPr userDrawn="1"/>
        </p:nvSpPr>
        <p:spPr>
          <a:xfrm>
            <a:off x="4157852" y="2810964"/>
            <a:ext cx="2840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3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7E9826-09A2-CF49-AA6C-DC4E53CC4438}"/>
              </a:ext>
            </a:extLst>
          </p:cNvPr>
          <p:cNvSpPr/>
          <p:nvPr userDrawn="1"/>
        </p:nvSpPr>
        <p:spPr>
          <a:xfrm>
            <a:off x="4151841" y="3713743"/>
            <a:ext cx="3016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4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B9E4F1-2569-AA48-928D-EA5CE425F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489" y="992685"/>
            <a:ext cx="3262331" cy="377026"/>
          </a:xfrm>
        </p:spPr>
        <p:txBody>
          <a:bodyPr wrap="square" anchor="ctr">
            <a:spAutoFit/>
          </a:bodyPr>
          <a:lstStyle>
            <a:lvl1pPr marL="0" indent="0">
              <a:buNone/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238125" lvl="0" indent="-238125" rtl="0" fontAlgn="auto" hangingPunct="0">
              <a:spcBef>
                <a:spcPts val="0"/>
              </a:spcBef>
              <a:buClrTx/>
              <a:buSzTx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0FE49E9-193A-A14F-A8E5-460CAF4E9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489" y="1888987"/>
            <a:ext cx="3262331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35B5752-C731-854A-B00A-4B2CCE12C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83489" y="2785289"/>
            <a:ext cx="3262331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E5665D68-F7A5-5841-B4B0-5D3B504C3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489" y="3681590"/>
            <a:ext cx="3262331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50048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F65313-A876-9144-A22A-786B25ADE011}"/>
              </a:ext>
            </a:extLst>
          </p:cNvPr>
          <p:cNvSpPr/>
          <p:nvPr userDrawn="1"/>
        </p:nvSpPr>
        <p:spPr>
          <a:xfrm>
            <a:off x="4289061" y="787978"/>
            <a:ext cx="3957403" cy="626230"/>
          </a:xfrm>
          <a:prstGeom prst="rect">
            <a:avLst/>
          </a:prstGeom>
          <a:solidFill>
            <a:schemeClr val="bg1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FD2310-45BB-BD42-995C-C7FE6AD59DAE}"/>
              </a:ext>
            </a:extLst>
          </p:cNvPr>
          <p:cNvSpPr/>
          <p:nvPr userDrawn="1"/>
        </p:nvSpPr>
        <p:spPr>
          <a:xfrm>
            <a:off x="4289061" y="1538063"/>
            <a:ext cx="3957403" cy="626230"/>
          </a:xfrm>
          <a:prstGeom prst="rect">
            <a:avLst/>
          </a:prstGeom>
          <a:solidFill>
            <a:schemeClr val="bg1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FAB13-6EF7-CB4D-9F1C-7344D24605B2}"/>
              </a:ext>
            </a:extLst>
          </p:cNvPr>
          <p:cNvSpPr/>
          <p:nvPr userDrawn="1"/>
        </p:nvSpPr>
        <p:spPr>
          <a:xfrm>
            <a:off x="4289061" y="2288147"/>
            <a:ext cx="3957403" cy="626230"/>
          </a:xfrm>
          <a:prstGeom prst="rect">
            <a:avLst/>
          </a:prstGeom>
          <a:solidFill>
            <a:schemeClr val="bg1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565A5-5D3B-0246-8A36-11B2DB5AAA38}"/>
              </a:ext>
            </a:extLst>
          </p:cNvPr>
          <p:cNvSpPr/>
          <p:nvPr userDrawn="1"/>
        </p:nvSpPr>
        <p:spPr>
          <a:xfrm>
            <a:off x="4289061" y="3038232"/>
            <a:ext cx="3957403" cy="626230"/>
          </a:xfrm>
          <a:prstGeom prst="rect">
            <a:avLst/>
          </a:prstGeom>
          <a:solidFill>
            <a:schemeClr val="bg1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F8DBE8-6407-164D-B7A8-A17907240C7A}"/>
              </a:ext>
            </a:extLst>
          </p:cNvPr>
          <p:cNvSpPr/>
          <p:nvPr userDrawn="1"/>
        </p:nvSpPr>
        <p:spPr>
          <a:xfrm>
            <a:off x="4289061" y="3788317"/>
            <a:ext cx="3957403" cy="626230"/>
          </a:xfrm>
          <a:prstGeom prst="rect">
            <a:avLst/>
          </a:prstGeom>
          <a:solidFill>
            <a:schemeClr val="bg1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DA464A-0120-B340-9109-DD05054C6CBC}"/>
              </a:ext>
            </a:extLst>
          </p:cNvPr>
          <p:cNvSpPr/>
          <p:nvPr userDrawn="1"/>
        </p:nvSpPr>
        <p:spPr>
          <a:xfrm>
            <a:off x="4117611" y="929643"/>
            <a:ext cx="342900" cy="342900"/>
          </a:xfrm>
          <a:prstGeom prst="ellipse">
            <a:avLst/>
          </a:prstGeom>
          <a:solidFill>
            <a:schemeClr val="bg2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3DF66-FD77-7C40-9EF1-C1875AF7EEF6}"/>
              </a:ext>
            </a:extLst>
          </p:cNvPr>
          <p:cNvSpPr/>
          <p:nvPr userDrawn="1"/>
        </p:nvSpPr>
        <p:spPr>
          <a:xfrm>
            <a:off x="4117611" y="1679727"/>
            <a:ext cx="342900" cy="342900"/>
          </a:xfrm>
          <a:prstGeom prst="ellipse">
            <a:avLst/>
          </a:prstGeom>
          <a:solidFill>
            <a:schemeClr val="bg2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9CA7A3-816D-F143-AA51-4495DA3684A1}"/>
              </a:ext>
            </a:extLst>
          </p:cNvPr>
          <p:cNvSpPr/>
          <p:nvPr userDrawn="1"/>
        </p:nvSpPr>
        <p:spPr>
          <a:xfrm>
            <a:off x="4117611" y="2429812"/>
            <a:ext cx="342900" cy="342900"/>
          </a:xfrm>
          <a:prstGeom prst="ellipse">
            <a:avLst/>
          </a:prstGeom>
          <a:solidFill>
            <a:schemeClr val="bg2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F963A-B904-C44B-855D-9B8C63CDEEE4}"/>
              </a:ext>
            </a:extLst>
          </p:cNvPr>
          <p:cNvSpPr/>
          <p:nvPr userDrawn="1"/>
        </p:nvSpPr>
        <p:spPr>
          <a:xfrm>
            <a:off x="4117611" y="3179896"/>
            <a:ext cx="342900" cy="342900"/>
          </a:xfrm>
          <a:prstGeom prst="ellipse">
            <a:avLst/>
          </a:prstGeom>
          <a:solidFill>
            <a:schemeClr val="bg2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27353E-D134-5F44-92CB-727FF7C1D676}"/>
              </a:ext>
            </a:extLst>
          </p:cNvPr>
          <p:cNvSpPr/>
          <p:nvPr userDrawn="1"/>
        </p:nvSpPr>
        <p:spPr>
          <a:xfrm>
            <a:off x="4166869" y="953921"/>
            <a:ext cx="2616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1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3A349F-8253-A44B-A87D-28B53F1F5116}"/>
              </a:ext>
            </a:extLst>
          </p:cNvPr>
          <p:cNvSpPr/>
          <p:nvPr userDrawn="1"/>
        </p:nvSpPr>
        <p:spPr>
          <a:xfrm>
            <a:off x="4156951" y="1704006"/>
            <a:ext cx="2872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2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B48D3D-3C3A-1F41-B94D-D834CAB9B001}"/>
              </a:ext>
            </a:extLst>
          </p:cNvPr>
          <p:cNvSpPr/>
          <p:nvPr userDrawn="1"/>
        </p:nvSpPr>
        <p:spPr>
          <a:xfrm>
            <a:off x="4157852" y="2454091"/>
            <a:ext cx="2840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3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7E9826-09A2-CF49-AA6C-DC4E53CC4438}"/>
              </a:ext>
            </a:extLst>
          </p:cNvPr>
          <p:cNvSpPr/>
          <p:nvPr userDrawn="1"/>
        </p:nvSpPr>
        <p:spPr>
          <a:xfrm>
            <a:off x="4151841" y="3204175"/>
            <a:ext cx="3016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4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B9E4F1-2569-AA48-928D-EA5CE425FEF1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683489" y="924567"/>
            <a:ext cx="3325393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0FE49E9-193A-A14F-A8E5-460CAF4E902E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4683489" y="1674652"/>
            <a:ext cx="3325393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35B5752-C731-854A-B00A-4B2CCE12CA97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4683489" y="2424737"/>
            <a:ext cx="3325393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E5665D68-F7A5-5841-B4B0-5D3B504C3E7D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4683489" y="3174822"/>
            <a:ext cx="3325393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05D844-3BDD-FA48-BF50-A2F95564FBBD}"/>
              </a:ext>
            </a:extLst>
          </p:cNvPr>
          <p:cNvSpPr/>
          <p:nvPr userDrawn="1"/>
        </p:nvSpPr>
        <p:spPr>
          <a:xfrm>
            <a:off x="4117611" y="3929981"/>
            <a:ext cx="342900" cy="342900"/>
          </a:xfrm>
          <a:prstGeom prst="ellipse">
            <a:avLst/>
          </a:prstGeom>
          <a:solidFill>
            <a:schemeClr val="bg2"/>
          </a:solidFill>
          <a:ln w="635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33D13D-63FB-8B4E-A1F3-58370BE0642A}"/>
              </a:ext>
            </a:extLst>
          </p:cNvPr>
          <p:cNvSpPr/>
          <p:nvPr userDrawn="1"/>
        </p:nvSpPr>
        <p:spPr>
          <a:xfrm>
            <a:off x="4158454" y="3954260"/>
            <a:ext cx="28245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5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BA32E988-61C6-3F41-ACB1-7537667B03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3489" y="3924906"/>
            <a:ext cx="3325393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3A1D7C0E-A438-0B40-A50E-537C933D820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18798" y="753729"/>
            <a:ext cx="3228975" cy="7673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kumimoji="0" lang="en-US" sz="4800" normalizeH="0" dirty="0" smtClean="0">
                <a:ln>
                  <a:noFill/>
                </a:ln>
                <a:solidFill>
                  <a:srgbClr val="131635"/>
                </a:solidFill>
                <a:effectLst/>
                <a:latin typeface="Tiempos Fine Medium"/>
                <a:ea typeface="Tiempos Fine Medium"/>
                <a:cs typeface="Tiempos Fine Medium"/>
                <a:sym typeface="Helvetica Neue"/>
              </a:defRPr>
            </a:lvl1pPr>
          </a:lstStyle>
          <a:p>
            <a:pPr lvl="0" algn="l" fontAlgn="auto" hangingPunct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098264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633413" y="347139"/>
            <a:ext cx="7877175" cy="85725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3413" y="1500187"/>
            <a:ext cx="7877175" cy="3100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lang="en-US" dirty="0"/>
              <a:t>Click to edit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14906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py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633413" y="342900"/>
            <a:ext cx="7877175" cy="85725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3412" y="1500188"/>
            <a:ext cx="3938588" cy="2808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lang="en-US" dirty="0"/>
              <a:t>Click to edit text</a:t>
            </a: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24280-0BDC-B64E-AAC7-2B76E226B2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9188" y="1300162"/>
            <a:ext cx="3581400" cy="3214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3508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py, Image (dar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633413" y="342900"/>
            <a:ext cx="7877175" cy="85725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3412" y="1500188"/>
            <a:ext cx="3938588" cy="2808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lang="en-US" dirty="0"/>
              <a:t>Click to edit text</a:t>
            </a: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24280-0BDC-B64E-AAC7-2B76E226B2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9188" y="1300162"/>
            <a:ext cx="3581400" cy="32146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CFB1958C-BAD0-5244-9631-90E30156E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6" y="4824557"/>
            <a:ext cx="831319" cy="1584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966450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238C8-848E-744E-8513-F247B5D09D85}"/>
              </a:ext>
            </a:extLst>
          </p:cNvPr>
          <p:cNvSpPr/>
          <p:nvPr userDrawn="1"/>
        </p:nvSpPr>
        <p:spPr>
          <a:xfrm>
            <a:off x="0" y="0"/>
            <a:ext cx="2914650" cy="51435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7150" tIns="57150" rIns="57150" bIns="5715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515938" rtl="0" fontAlgn="auto" latinLnBrk="0" hangingPunct="0"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National 2" panose="02000003000000000000" pitchFamily="2" charset="77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C8A4E-22A5-784C-BA95-E6A2F1EB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928273"/>
            <a:ext cx="2414588" cy="944054"/>
          </a:xfrm>
        </p:spPr>
        <p:txBody>
          <a:bodyPr anchor="ctr"/>
          <a:lstStyle>
            <a:lvl1pPr algn="l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84783-D50B-2946-910A-AC73D556A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48075" y="481013"/>
            <a:ext cx="4762500" cy="4181475"/>
          </a:xfrm>
        </p:spPr>
        <p:txBody>
          <a:bodyPr rIns="9144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8633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238C8-848E-744E-8513-F247B5D09D85}"/>
              </a:ext>
            </a:extLst>
          </p:cNvPr>
          <p:cNvSpPr/>
          <p:nvPr userDrawn="1"/>
        </p:nvSpPr>
        <p:spPr>
          <a:xfrm>
            <a:off x="0" y="0"/>
            <a:ext cx="2285227" cy="51435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7150" tIns="57150" rIns="57150" bIns="5715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515938" rtl="0" fontAlgn="auto" latinLnBrk="0" hangingPunct="0"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National 2" panose="02000003000000000000" pitchFamily="2" charset="77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C8A4E-22A5-784C-BA95-E6A2F1EB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928273"/>
            <a:ext cx="1784296" cy="944054"/>
          </a:xfrm>
        </p:spPr>
        <p:txBody>
          <a:bodyPr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84783-D50B-2946-910A-AC73D556A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2028" y="481013"/>
            <a:ext cx="5588547" cy="418147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10836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84CE5-770C-2E44-BDB9-05BCE1940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515" y="1249481"/>
            <a:ext cx="5507831" cy="2644538"/>
          </a:xfr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algn="l">
              <a:defRPr kumimoji="0" lang="en-US" sz="2700" b="0" normalizeH="0">
                <a:ln>
                  <a:noFill/>
                </a:ln>
                <a:solidFill>
                  <a:schemeClr val="accent2"/>
                </a:solidFill>
                <a:effectLst/>
                <a:latin typeface="Tiempos Fine Medium"/>
                <a:ea typeface="Tiempos Fine Medium"/>
                <a:cs typeface="Tiempos Fine Medium"/>
                <a:sym typeface="Tiempos Fine Medium"/>
              </a:defRPr>
            </a:lvl1pPr>
            <a:lvl2pPr>
              <a:defRPr kumimoji="0" lang="en-US" sz="1125" b="1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 dirty="0"/>
              <a:t>Click to edit text.</a:t>
            </a:r>
          </a:p>
        </p:txBody>
      </p:sp>
    </p:spTree>
    <p:extLst>
      <p:ext uri="{BB962C8B-B14F-4D97-AF65-F5344CB8AC3E}">
        <p14:creationId xmlns:p14="http://schemas.microsoft.com/office/powerpoint/2010/main" val="295200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(dar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84CE5-770C-2E44-BDB9-05BCE1940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49481"/>
            <a:ext cx="5507831" cy="2644538"/>
          </a:xfr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algn="l">
              <a:defRPr kumimoji="0" lang="en-US" sz="2700" b="0" normalizeH="0">
                <a:ln>
                  <a:noFill/>
                </a:ln>
                <a:solidFill>
                  <a:schemeClr val="bg1"/>
                </a:solidFill>
                <a:effectLst/>
                <a:latin typeface="Tiempos Fine Medium"/>
                <a:ea typeface="Tiempos Fine Medium"/>
                <a:cs typeface="Tiempos Fine Medium"/>
                <a:sym typeface="Tiempos Fine Medium"/>
              </a:defRPr>
            </a:lvl1pPr>
            <a:lvl2pPr>
              <a:defRPr kumimoji="0" lang="en-US" sz="1125" b="1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 dirty="0"/>
              <a:t>Click to edit text.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E3D3A37B-2A5B-2E4B-80A1-255C00B25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6" y="4824557"/>
            <a:ext cx="831319" cy="1584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410824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09C0A5D-84E1-FF4B-91F5-34B53057FA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1721" y="986918"/>
            <a:ext cx="3210735" cy="3020306"/>
          </a:xfrm>
          <a:ln w="12700">
            <a:miter lim="400000"/>
          </a:ln>
        </p:spPr>
        <p:txBody>
          <a:bodyPr lIns="91440" tIns="91440" rIns="91440" bIns="91440" anchor="t">
            <a:noAutofit/>
          </a:bodyPr>
          <a:lstStyle>
            <a:lvl1pPr>
              <a:defRPr kumimoji="0" lang="en-US" sz="2200" normalizeH="0" smtClean="0">
                <a:ln>
                  <a:noFill/>
                </a:ln>
                <a:solidFill>
                  <a:srgbClr val="131635"/>
                </a:solidFill>
                <a:effectLst/>
                <a:latin typeface="Tiempos Fine Medium"/>
                <a:ea typeface="Tiempos Fine Medium"/>
                <a:cs typeface="Tiempos Fine Medium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 dirty="0"/>
              <a:t>Click here to edit text.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DF4EBF-7E5D-F943-A346-D445A45F6E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7296" y="987028"/>
            <a:ext cx="4602956" cy="30640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Shapes/symbols</a:t>
            </a:r>
          </a:p>
        </p:txBody>
      </p:sp>
    </p:spTree>
    <p:extLst>
      <p:ext uri="{BB962C8B-B14F-4D97-AF65-F5344CB8AC3E}">
        <p14:creationId xmlns:p14="http://schemas.microsoft.com/office/powerpoint/2010/main" val="154235788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 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7B6FE-0C22-0243-A4F8-63D8B1059E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4787" y="650677"/>
            <a:ext cx="3842147" cy="38421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C5969BD-0698-D249-B078-BCD710BBB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718" y="1986946"/>
            <a:ext cx="3377885" cy="174307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Cover headline to go here.</a:t>
            </a:r>
          </a:p>
        </p:txBody>
      </p:sp>
      <p:pic>
        <p:nvPicPr>
          <p:cNvPr id="18" name="Image">
            <a:extLst>
              <a:ext uri="{FF2B5EF4-FFF2-40B4-BE49-F238E27FC236}">
                <a16:creationId xmlns:a16="http://schemas.microsoft.com/office/drawing/2014/main" id="{BABA15A8-F07A-DB48-94D3-7367231326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718" y="650747"/>
            <a:ext cx="1314433" cy="250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27F65E-C49D-9D4D-973B-03A81F47F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41" y="3730900"/>
            <a:ext cx="1014396" cy="10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5143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95E98CF-D431-9F44-98EA-E3ECA9BE40E0}"/>
              </a:ext>
            </a:extLst>
          </p:cNvPr>
          <p:cNvSpPr>
            <a:spLocks/>
          </p:cNvSpPr>
          <p:nvPr userDrawn="1"/>
        </p:nvSpPr>
        <p:spPr>
          <a:xfrm>
            <a:off x="2983230" y="982980"/>
            <a:ext cx="3177540" cy="3177540"/>
          </a:xfrm>
          <a:prstGeom prst="ellipse">
            <a:avLst/>
          </a:prstGeom>
          <a:noFill/>
          <a:ln w="762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17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96437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ACCC380-6B16-194C-814C-7351ED9277AF}"/>
              </a:ext>
            </a:extLst>
          </p:cNvPr>
          <p:cNvSpPr>
            <a:spLocks/>
          </p:cNvSpPr>
          <p:nvPr userDrawn="1"/>
        </p:nvSpPr>
        <p:spPr>
          <a:xfrm>
            <a:off x="2983230" y="982980"/>
            <a:ext cx="3177540" cy="3177540"/>
          </a:xfrm>
          <a:prstGeom prst="ellipse">
            <a:avLst/>
          </a:prstGeom>
          <a:noFill/>
          <a:ln w="762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algn="ctr">
              <a:defRPr sz="5175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295458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9D29191-8C5B-7646-A5F2-09C15371E7B4}"/>
              </a:ext>
            </a:extLst>
          </p:cNvPr>
          <p:cNvSpPr>
            <a:spLocks/>
          </p:cNvSpPr>
          <p:nvPr userDrawn="1"/>
        </p:nvSpPr>
        <p:spPr>
          <a:xfrm>
            <a:off x="2983230" y="982980"/>
            <a:ext cx="3177540" cy="3177540"/>
          </a:xfrm>
          <a:prstGeom prst="ellipse">
            <a:avLst/>
          </a:prstGeom>
          <a:noFill/>
          <a:ln w="762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algn="ctr">
              <a:defRPr sz="5175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06932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ative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F3E83-8FA7-BC4B-948B-75D5198873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C5969BD-0698-D249-B078-BCD710BBB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6462" y="1814513"/>
            <a:ext cx="4584564" cy="1514475"/>
          </a:xfrm>
        </p:spPr>
        <p:txBody>
          <a:bodyPr anchor="ctr"/>
          <a:lstStyle>
            <a:lvl1pPr algn="ctr">
              <a:defRPr sz="4200"/>
            </a:lvl1pPr>
          </a:lstStyle>
          <a:p>
            <a:r>
              <a:rPr lang="en-US" dirty="0"/>
              <a:t>Click to change text here.</a:t>
            </a:r>
          </a:p>
        </p:txBody>
      </p:sp>
    </p:spTree>
    <p:extLst>
      <p:ext uri="{BB962C8B-B14F-4D97-AF65-F5344CB8AC3E}">
        <p14:creationId xmlns:p14="http://schemas.microsoft.com/office/powerpoint/2010/main" val="155074741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ative — 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AFBEEE-F2F1-134E-A7AE-876FEB9AF5F3}"/>
              </a:ext>
            </a:extLst>
          </p:cNvPr>
          <p:cNvGrpSpPr/>
          <p:nvPr userDrawn="1"/>
        </p:nvGrpSpPr>
        <p:grpSpPr>
          <a:xfrm>
            <a:off x="347480" y="1458708"/>
            <a:ext cx="8554066" cy="3071209"/>
            <a:chOff x="926613" y="3889889"/>
            <a:chExt cx="22810841" cy="818989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6C0D3CE-8961-B145-8051-340F4E1E9DF1}"/>
                </a:ext>
              </a:extLst>
            </p:cNvPr>
            <p:cNvSpPr/>
            <p:nvPr/>
          </p:nvSpPr>
          <p:spPr>
            <a:xfrm>
              <a:off x="21012149" y="9351819"/>
              <a:ext cx="2725305" cy="2727960"/>
            </a:xfrm>
            <a:prstGeom prst="ellipse">
              <a:avLst/>
            </a:prstGeom>
            <a:solidFill>
              <a:schemeClr val="accent4"/>
            </a:solidFill>
            <a:ln w="762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30956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2561FB-165D-7C49-A1EC-875691F1B41D}"/>
                </a:ext>
              </a:extLst>
            </p:cNvPr>
            <p:cNvSpPr/>
            <p:nvPr/>
          </p:nvSpPr>
          <p:spPr>
            <a:xfrm>
              <a:off x="21012150" y="8077200"/>
              <a:ext cx="1293053" cy="1278479"/>
            </a:xfrm>
            <a:prstGeom prst="rect">
              <a:avLst/>
            </a:prstGeom>
            <a:solidFill>
              <a:schemeClr val="bg2"/>
            </a:solidFill>
            <a:ln w="762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8E7C14-D319-0048-9EE6-67491901D45B}"/>
                </a:ext>
              </a:extLst>
            </p:cNvPr>
            <p:cNvSpPr/>
            <p:nvPr/>
          </p:nvSpPr>
          <p:spPr>
            <a:xfrm>
              <a:off x="926613" y="3889889"/>
              <a:ext cx="20085537" cy="8153100"/>
            </a:xfrm>
            <a:prstGeom prst="rect">
              <a:avLst/>
            </a:prstGeom>
            <a:noFill/>
            <a:ln w="762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30956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43728E-5E38-DD4E-BAF1-B658F4B493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764506"/>
            <a:ext cx="6915150" cy="2414588"/>
          </a:xfrm>
          <a:ln w="12700">
            <a:miter lim="400000"/>
          </a:ln>
        </p:spPr>
        <p:txBody>
          <a:bodyPr lIns="91440" tIns="91440" rIns="91440" bIns="91440" anchor="t">
            <a:noAutofit/>
          </a:bodyPr>
          <a:lstStyle>
            <a:lvl1pPr>
              <a:defRPr kumimoji="0" lang="en-US" sz="2500" normalizeH="0" dirty="0">
                <a:ln>
                  <a:noFill/>
                </a:ln>
                <a:solidFill>
                  <a:srgbClr val="131635"/>
                </a:solidFill>
                <a:effectLst/>
                <a:latin typeface="National 2" panose="02000003000000000000" pitchFamily="2" charset="77"/>
                <a:ea typeface="National 2" panose="02000003000000000000" pitchFamily="2" charset="77"/>
                <a:cs typeface="National 2" panose="02000003000000000000" pitchFamily="2" charset="77"/>
              </a:defRPr>
            </a:lvl1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288143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ativ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4C5969BD-0698-D249-B078-BCD710BBB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9719" y="1814512"/>
            <a:ext cx="4584564" cy="1514475"/>
          </a:xfrm>
        </p:spPr>
        <p:txBody>
          <a:bodyPr anchor="ctr"/>
          <a:lstStyle>
            <a:lvl1pPr algn="ctr">
              <a:defRPr sz="4200"/>
            </a:lvl1pPr>
          </a:lstStyle>
          <a:p>
            <a:r>
              <a:rPr lang="en-US" dirty="0"/>
              <a:t>Click to change text here.</a:t>
            </a:r>
          </a:p>
        </p:txBody>
      </p:sp>
      <p:pic>
        <p:nvPicPr>
          <p:cNvPr id="16" name="Image">
            <a:extLst>
              <a:ext uri="{FF2B5EF4-FFF2-40B4-BE49-F238E27FC236}">
                <a16:creationId xmlns:a16="http://schemas.microsoft.com/office/drawing/2014/main" id="{7A54235F-0DE2-3A47-B51C-AFA6C109B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4" y="4824557"/>
            <a:ext cx="831320" cy="1584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158174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ative ONLY (dar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4C5969BD-0698-D249-B078-BCD710BBB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9719" y="1814512"/>
            <a:ext cx="4584564" cy="1514475"/>
          </a:xfrm>
        </p:spPr>
        <p:txBody>
          <a:bodyPr anchor="ctr"/>
          <a:lstStyle>
            <a:lvl1pPr algn="ctr">
              <a:defRPr sz="4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change text here.</a:t>
            </a:r>
          </a:p>
        </p:txBody>
      </p:sp>
      <p:pic>
        <p:nvPicPr>
          <p:cNvPr id="16" name="Image">
            <a:extLst>
              <a:ext uri="{FF2B5EF4-FFF2-40B4-BE49-F238E27FC236}">
                <a16:creationId xmlns:a16="http://schemas.microsoft.com/office/drawing/2014/main" id="{7A54235F-0DE2-3A47-B51C-AFA6C109B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4" y="4824557"/>
            <a:ext cx="831320" cy="158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00386F2F-5B30-1840-85B8-80B11E6C2E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6" y="4824557"/>
            <a:ext cx="831319" cy="1584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52533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4C5969BD-0698-D249-B078-BCD710BBB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226" y="1814512"/>
            <a:ext cx="3324620" cy="1514475"/>
          </a:xfrm>
        </p:spPr>
        <p:txBody>
          <a:bodyPr anchor="ctr"/>
          <a:lstStyle>
            <a:lvl1pPr algn="l">
              <a:defRPr sz="3000"/>
            </a:lvl1pPr>
          </a:lstStyle>
          <a:p>
            <a:r>
              <a:rPr lang="en-US" dirty="0"/>
              <a:t>Click to change text here.</a:t>
            </a:r>
          </a:p>
        </p:txBody>
      </p:sp>
      <p:pic>
        <p:nvPicPr>
          <p:cNvPr id="16" name="Image">
            <a:extLst>
              <a:ext uri="{FF2B5EF4-FFF2-40B4-BE49-F238E27FC236}">
                <a16:creationId xmlns:a16="http://schemas.microsoft.com/office/drawing/2014/main" id="{7A54235F-0DE2-3A47-B51C-AFA6C109B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4" y="4824557"/>
            <a:ext cx="831320" cy="15849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E85FF0B-0D76-C743-A8F1-46E667F8A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1" y="661393"/>
            <a:ext cx="3704034" cy="3682603"/>
          </a:xfrm>
          <a:ln w="101600">
            <a:solidFill>
              <a:schemeClr val="accent2"/>
            </a:solidFill>
            <a:miter lim="400000"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5460327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0A345-66D6-5847-8DBC-D287E830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5350" y="2278857"/>
            <a:ext cx="7358063" cy="656590"/>
          </a:xfrm>
          <a:prstGeom prst="rect">
            <a:avLst/>
          </a:prstGeom>
        </p:spPr>
        <p:txBody>
          <a:bodyPr bIns="91440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Tiempos Fine Medium" panose="02020603060303060403" pitchFamily="18" charset="77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/>
              <a:t>Click to change text.</a:t>
            </a:r>
            <a:endParaRPr dirty="0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FC27DC36-19F6-E246-86A4-167B28D708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4" y="4824557"/>
            <a:ext cx="831320" cy="1584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251694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4A956-4CE1-904B-8BB0-9195F585B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9920" y="2955354"/>
            <a:ext cx="4704159" cy="321883"/>
          </a:xfrm>
          <a:ln w="12700">
            <a:miter lim="400000"/>
          </a:ln>
        </p:spPr>
        <p:txBody>
          <a:bodyPr lIns="50800" tIns="91440" rIns="50800" bIns="50800" anchor="ctr">
            <a:noAutofit/>
          </a:bodyPr>
          <a:lstStyle>
            <a:lvl1pPr>
              <a:defRPr kumimoji="0" lang="en-US" sz="1425" normalizeH="0" smtClean="0">
                <a:ln>
                  <a:noFill/>
                </a:ln>
                <a:solidFill>
                  <a:srgbClr val="131635"/>
                </a:solidFill>
                <a:effectLst/>
                <a:latin typeface="Tiempos Fine Medium"/>
                <a:ea typeface="Tiempos Fine Medium"/>
                <a:cs typeface="Tiempos Fine Medium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algn="ctr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 dirty="0"/>
              <a:t>— First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E53231-7DD1-D14E-A082-8D3A5A17AC0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89796" y="3679031"/>
            <a:ext cx="964406" cy="964406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Symbol or graphic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C20823-0A20-5D4B-9965-20E31123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1519312"/>
            <a:ext cx="7877175" cy="328800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C167-8F6F-C14E-A6EE-4EFF321B09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8293" y="1958974"/>
            <a:ext cx="6527412" cy="883836"/>
          </a:xfrm>
        </p:spPr>
        <p:txBody>
          <a:bodyPr tIns="0"/>
          <a:lstStyle>
            <a:lvl1pPr algn="ctr">
              <a:defRPr>
                <a:latin typeface="Tiempos Fine Medium" panose="02020603060303060403" pitchFamily="18" charset="7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FD38D4B-708B-454F-99E9-CF360DC6CD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8293" y="1253700"/>
            <a:ext cx="6527412" cy="261664"/>
          </a:xfrm>
        </p:spPr>
        <p:txBody>
          <a:bodyPr tIns="0" anchor="b"/>
          <a:lstStyle>
            <a:lvl1pPr algn="ctr">
              <a:defRPr sz="1050">
                <a:latin typeface="National 2" panose="02000003000000000000" pitchFamily="2" charset="7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27928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&amp; extra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E1776-ACE9-304D-90C0-8BC7DD5A92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17026" y="621896"/>
            <a:ext cx="4560764" cy="1743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headline to go here.</a:t>
            </a:r>
            <a:endParaRPr dirty="0"/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970EAF23-D594-8E45-AC86-1B83CBD362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3080" y="4017533"/>
            <a:ext cx="1314432" cy="25060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A357B4-37EA-E944-B516-50063A233C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8650" y="2579987"/>
            <a:ext cx="2268862" cy="1032965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Partner logo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131B90-A427-C54B-9EAC-2693EBDF6298}"/>
              </a:ext>
            </a:extLst>
          </p:cNvPr>
          <p:cNvCxnSpPr>
            <a:cxnSpLocks/>
          </p:cNvCxnSpPr>
          <p:nvPr userDrawn="1"/>
        </p:nvCxnSpPr>
        <p:spPr>
          <a:xfrm>
            <a:off x="0" y="3833133"/>
            <a:ext cx="2884800" cy="0"/>
          </a:xfrm>
          <a:prstGeom prst="line">
            <a:avLst/>
          </a:prstGeom>
          <a:noFill/>
          <a:ln w="76200" cap="sq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4689451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ub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28650" y="2188000"/>
            <a:ext cx="6007894" cy="2083963"/>
          </a:xfrm>
          <a:prstGeom prst="rect">
            <a:avLst/>
          </a:prstGeom>
        </p:spPr>
        <p:txBody>
          <a:bodyPr anchor="t"/>
          <a:lstStyle>
            <a:lvl1pPr marL="0" marR="0" indent="0" algn="l" defTabSz="309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35B4F91-AD8C-434E-B28D-08080ABFE1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8650" y="1075195"/>
            <a:ext cx="842174" cy="871953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Shapes or symbol</a:t>
            </a:r>
          </a:p>
        </p:txBody>
      </p:sp>
    </p:spTree>
    <p:extLst>
      <p:ext uri="{BB962C8B-B14F-4D97-AF65-F5344CB8AC3E}">
        <p14:creationId xmlns:p14="http://schemas.microsoft.com/office/powerpoint/2010/main" val="298829209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7AF2F32-1D33-C940-ACC0-CB9AACCC1C72}"/>
              </a:ext>
            </a:extLst>
          </p:cNvPr>
          <p:cNvSpPr>
            <a:spLocks/>
          </p:cNvSpPr>
          <p:nvPr userDrawn="1"/>
        </p:nvSpPr>
        <p:spPr>
          <a:xfrm>
            <a:off x="5542456" y="1180339"/>
            <a:ext cx="2777490" cy="2777490"/>
          </a:xfrm>
          <a:prstGeom prst="ellipse">
            <a:avLst/>
          </a:prstGeom>
          <a:noFill/>
          <a:ln w="762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B98CA-91FA-2043-9150-53F83482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26" y="1807474"/>
            <a:ext cx="4139081" cy="1528553"/>
          </a:xfrm>
        </p:spPr>
        <p:txBody>
          <a:bodyPr anchor="ctr"/>
          <a:lstStyle>
            <a:lvl1pPr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C7864E-6AF1-F640-9C34-96819D6CAE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4774" y="2220416"/>
            <a:ext cx="2332854" cy="697336"/>
          </a:xfrm>
        </p:spPr>
        <p:txBody>
          <a:bodyPr anchor="b">
            <a:no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Tiempos Fine Medium" panose="02020603060303060403" pitchFamily="18" charset="77"/>
              </a:defRPr>
            </a:lvl1pPr>
            <a:lvl2pPr marL="23812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2pPr>
            <a:lvl3pPr marL="47625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3pPr>
            <a:lvl4pPr marL="71437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4pPr>
            <a:lvl5pPr marL="95250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F00FC3E-B18A-0C47-9205-06992EE93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8896" y="2771308"/>
            <a:ext cx="2124609" cy="303843"/>
          </a:xfrm>
        </p:spPr>
        <p:txBody>
          <a:bodyPr>
            <a:noAutofit/>
          </a:bodyPr>
          <a:lstStyle>
            <a:lvl1pPr marL="0" indent="0" algn="ctr">
              <a:buNone/>
              <a:defRPr sz="2025" b="0" i="0">
                <a:solidFill>
                  <a:schemeClr val="bg1"/>
                </a:solidFill>
                <a:latin typeface="National 2 Light" panose="02000003000000000000" pitchFamily="2" charset="77"/>
              </a:defRPr>
            </a:lvl1pPr>
            <a:lvl2pPr marL="23812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2pPr>
            <a:lvl3pPr marL="47625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3pPr>
            <a:lvl4pPr marL="71437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4pPr>
            <a:lvl5pPr marL="95250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59007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8B98CA-91FA-2043-9150-53F83482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26" y="1807474"/>
            <a:ext cx="4139081" cy="1528553"/>
          </a:xfrm>
        </p:spPr>
        <p:txBody>
          <a:bodyPr anchor="ctr"/>
          <a:lstStyle>
            <a:lvl1pPr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C7864E-6AF1-F640-9C34-96819D6CAE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4774" y="2220416"/>
            <a:ext cx="2332854" cy="697336"/>
          </a:xfrm>
        </p:spPr>
        <p:txBody>
          <a:bodyPr anchor="b">
            <a:no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Tiempos Fine Medium" panose="02020603060303060403" pitchFamily="18" charset="77"/>
              </a:defRPr>
            </a:lvl1pPr>
            <a:lvl2pPr marL="23812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2pPr>
            <a:lvl3pPr marL="47625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3pPr>
            <a:lvl4pPr marL="71437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4pPr>
            <a:lvl5pPr marL="95250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F00FC3E-B18A-0C47-9205-06992EE93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8896" y="2771308"/>
            <a:ext cx="2124609" cy="303843"/>
          </a:xfrm>
        </p:spPr>
        <p:txBody>
          <a:bodyPr>
            <a:noAutofit/>
          </a:bodyPr>
          <a:lstStyle>
            <a:lvl1pPr marL="0" indent="0" algn="ctr">
              <a:buNone/>
              <a:defRPr sz="2025" b="0" i="0">
                <a:solidFill>
                  <a:schemeClr val="bg1"/>
                </a:solidFill>
                <a:latin typeface="National 2 Light" panose="02000003000000000000" pitchFamily="2" charset="77"/>
              </a:defRPr>
            </a:lvl1pPr>
            <a:lvl2pPr marL="23812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2pPr>
            <a:lvl3pPr marL="47625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3pPr>
            <a:lvl4pPr marL="71437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4pPr>
            <a:lvl5pPr marL="95250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4A05329E-2CEA-AB49-90A2-AE4ED0598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6" y="4824557"/>
            <a:ext cx="831319" cy="15849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70BD3EB-2A5A-4F4C-9117-F82049145145}"/>
              </a:ext>
            </a:extLst>
          </p:cNvPr>
          <p:cNvSpPr>
            <a:spLocks/>
          </p:cNvSpPr>
          <p:nvPr userDrawn="1"/>
        </p:nvSpPr>
        <p:spPr>
          <a:xfrm>
            <a:off x="5542456" y="1180339"/>
            <a:ext cx="2777490" cy="2777490"/>
          </a:xfrm>
          <a:prstGeom prst="ellipse">
            <a:avLst/>
          </a:prstGeom>
          <a:noFill/>
          <a:ln w="762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418284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8B98CA-91FA-2043-9150-53F83482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27" y="1807474"/>
            <a:ext cx="3548843" cy="1528553"/>
          </a:xfrm>
        </p:spPr>
        <p:txBody>
          <a:bodyPr anchor="ctr"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A222C-EA98-C149-8FE8-EC5DE120A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392" y="0"/>
            <a:ext cx="4402608" cy="5143500"/>
          </a:xfrm>
          <a:prstGeom prst="rect">
            <a:avLst/>
          </a:prstGeom>
        </p:spPr>
      </p:pic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108BD26-FEB0-6340-A598-91C216B99C8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358409" y="807840"/>
            <a:ext cx="3266479" cy="33706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7EFF986C-E047-6547-952D-7993AF6058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4" y="4824557"/>
            <a:ext cx="831320" cy="1584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450048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/stat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660031-42B4-294E-8B90-DC047E2D2F93}"/>
              </a:ext>
            </a:extLst>
          </p:cNvPr>
          <p:cNvSpPr>
            <a:spLocks noChangeAspect="1"/>
          </p:cNvSpPr>
          <p:nvPr userDrawn="1"/>
        </p:nvSpPr>
        <p:spPr>
          <a:xfrm>
            <a:off x="1149808" y="1324841"/>
            <a:ext cx="2743200" cy="2747374"/>
          </a:xfrm>
          <a:prstGeom prst="ellipse">
            <a:avLst/>
          </a:prstGeom>
          <a:noFill/>
          <a:ln w="762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2331C6-1AB2-1C42-B2D5-B2FD52AC4A05}"/>
              </a:ext>
            </a:extLst>
          </p:cNvPr>
          <p:cNvSpPr>
            <a:spLocks noChangeAspect="1"/>
          </p:cNvSpPr>
          <p:nvPr userDrawn="1"/>
        </p:nvSpPr>
        <p:spPr>
          <a:xfrm>
            <a:off x="5216704" y="1324841"/>
            <a:ext cx="2743200" cy="2747374"/>
          </a:xfrm>
          <a:prstGeom prst="ellipse">
            <a:avLst/>
          </a:prstGeom>
          <a:noFill/>
          <a:ln w="762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FA0B3D0-ECCD-F34B-8663-C4B7DE44F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7408" y="2076930"/>
            <a:ext cx="2332854" cy="697336"/>
          </a:xfrm>
        </p:spPr>
        <p:txBody>
          <a:bodyPr anchor="b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Tiempos Fine Medium" panose="02020603060303060403" pitchFamily="18" charset="77"/>
              </a:defRPr>
            </a:lvl1pPr>
            <a:lvl2pPr marL="23812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2pPr>
            <a:lvl3pPr marL="47625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3pPr>
            <a:lvl4pPr marL="71437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4pPr>
            <a:lvl5pPr marL="95250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E0AFCF6-669B-3A45-BA9F-4DF63FC34E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408" y="2717761"/>
            <a:ext cx="2332854" cy="30384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National 2" panose="02000003000000000000" pitchFamily="2" charset="77"/>
              </a:defRPr>
            </a:lvl1pPr>
            <a:lvl2pPr marL="23812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2pPr>
            <a:lvl3pPr marL="47625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3pPr>
            <a:lvl4pPr marL="71437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4pPr>
            <a:lvl5pPr marL="95250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97B0418-BB49-2A42-8806-1369FC41B7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2111" y="2076930"/>
            <a:ext cx="2332854" cy="697336"/>
          </a:xfrm>
        </p:spPr>
        <p:txBody>
          <a:bodyPr anchor="b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Tiempos Fine Medium" panose="02020603060303060403" pitchFamily="18" charset="77"/>
              </a:defRPr>
            </a:lvl1pPr>
            <a:lvl2pPr marL="23812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2pPr>
            <a:lvl3pPr marL="47625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3pPr>
            <a:lvl4pPr marL="71437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4pPr>
            <a:lvl5pPr marL="95250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D7CE8-C145-DA4E-9D91-A6D7C8143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2111" y="2717761"/>
            <a:ext cx="2332854" cy="30384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National 2" panose="02000003000000000000" pitchFamily="2" charset="77"/>
              </a:defRPr>
            </a:lvl1pPr>
            <a:lvl2pPr marL="23812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2pPr>
            <a:lvl3pPr marL="47625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3pPr>
            <a:lvl4pPr marL="714375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4pPr>
            <a:lvl5pPr marL="952500" indent="0">
              <a:buNone/>
              <a:defRPr>
                <a:solidFill>
                  <a:schemeClr val="bg1"/>
                </a:solidFill>
                <a:latin typeface="Tiempos Fine Medium" panose="020206030603030604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17801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(ne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3B5AFDE-23D3-BE48-A907-4C71557620E7}"/>
              </a:ext>
            </a:extLst>
          </p:cNvPr>
          <p:cNvSpPr/>
          <p:nvPr userDrawn="1"/>
        </p:nvSpPr>
        <p:spPr>
          <a:xfrm>
            <a:off x="4684132" y="633311"/>
            <a:ext cx="3957403" cy="110458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ADE224B-AD16-754A-80D3-C644577417FF}"/>
              </a:ext>
            </a:extLst>
          </p:cNvPr>
          <p:cNvSpPr/>
          <p:nvPr userDrawn="1"/>
        </p:nvSpPr>
        <p:spPr>
          <a:xfrm>
            <a:off x="4684132" y="1920355"/>
            <a:ext cx="3957403" cy="110458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4168FDC-76C6-0E46-8CBD-F4CADFD728BE}"/>
              </a:ext>
            </a:extLst>
          </p:cNvPr>
          <p:cNvSpPr/>
          <p:nvPr userDrawn="1"/>
        </p:nvSpPr>
        <p:spPr>
          <a:xfrm>
            <a:off x="4684132" y="3207399"/>
            <a:ext cx="3957403" cy="110458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3" name="Title Text">
            <a:extLst>
              <a:ext uri="{FF2B5EF4-FFF2-40B4-BE49-F238E27FC236}">
                <a16:creationId xmlns:a16="http://schemas.microsoft.com/office/drawing/2014/main" id="{623475C1-6015-8746-8730-770C2EF0B98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743919" y="2088951"/>
            <a:ext cx="3228975" cy="7673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r">
              <a:defRPr kumimoji="0" lang="en-US" sz="4800" normalizeH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Tiempos Fine Medium"/>
                <a:ea typeface="Tiempos Fine Medium"/>
                <a:cs typeface="Tiempos Fine Medium"/>
                <a:sym typeface="Helvetica Neue"/>
              </a:defRPr>
            </a:lvl1pPr>
          </a:lstStyle>
          <a:p>
            <a:pPr lvl="0" algn="l" fontAlgn="auto" hangingPunct="0"/>
            <a:r>
              <a:rPr lang="en-US" dirty="0"/>
              <a:t>Next Steps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36DE05-9268-3F46-9B0E-75CC2B2C9ABB}"/>
              </a:ext>
            </a:extLst>
          </p:cNvPr>
          <p:cNvSpPr/>
          <p:nvPr userDrawn="1"/>
        </p:nvSpPr>
        <p:spPr>
          <a:xfrm>
            <a:off x="4512682" y="1014153"/>
            <a:ext cx="342900" cy="342900"/>
          </a:xfrm>
          <a:prstGeom prst="ellipse">
            <a:avLst/>
          </a:prstGeom>
          <a:solidFill>
            <a:schemeClr val="bg2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2487CA7-6C6E-224F-A4D9-D9075D456196}"/>
              </a:ext>
            </a:extLst>
          </p:cNvPr>
          <p:cNvSpPr/>
          <p:nvPr userDrawn="1"/>
        </p:nvSpPr>
        <p:spPr>
          <a:xfrm>
            <a:off x="4512682" y="2301196"/>
            <a:ext cx="342900" cy="342900"/>
          </a:xfrm>
          <a:prstGeom prst="ellipse">
            <a:avLst/>
          </a:prstGeom>
          <a:solidFill>
            <a:schemeClr val="bg2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CF45581-47EA-8347-9D96-5BBCC5A58656}"/>
              </a:ext>
            </a:extLst>
          </p:cNvPr>
          <p:cNvSpPr/>
          <p:nvPr userDrawn="1"/>
        </p:nvSpPr>
        <p:spPr>
          <a:xfrm>
            <a:off x="4512682" y="3588240"/>
            <a:ext cx="342900" cy="342900"/>
          </a:xfrm>
          <a:prstGeom prst="ellipse">
            <a:avLst/>
          </a:prstGeom>
          <a:solidFill>
            <a:schemeClr val="bg2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7" name="Text Placeholder 21">
            <a:extLst>
              <a:ext uri="{FF2B5EF4-FFF2-40B4-BE49-F238E27FC236}">
                <a16:creationId xmlns:a16="http://schemas.microsoft.com/office/drawing/2014/main" id="{85D24EAE-F2AB-4A47-B518-BA9583885D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0739" y="1012800"/>
            <a:ext cx="3309342" cy="377026"/>
          </a:xfrm>
        </p:spPr>
        <p:txBody>
          <a:bodyPr wrap="square" anchor="ctr">
            <a:spAutoFit/>
          </a:bodyPr>
          <a:lstStyle>
            <a:lvl1pPr marL="0" indent="0">
              <a:buNone/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238125" lvl="0" indent="-238125" rtl="0" fontAlgn="auto" hangingPunct="0">
              <a:spcBef>
                <a:spcPts val="0"/>
              </a:spcBef>
              <a:buClrTx/>
              <a:buSzTx/>
            </a:pPr>
            <a:r>
              <a:rPr lang="en-US"/>
              <a:t>Click to edit Master text styles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B92E9FA-176D-1543-B73B-69D26230A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90739" y="2299844"/>
            <a:ext cx="3309342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9" name="Text Placeholder 21">
            <a:extLst>
              <a:ext uri="{FF2B5EF4-FFF2-40B4-BE49-F238E27FC236}">
                <a16:creationId xmlns:a16="http://schemas.microsoft.com/office/drawing/2014/main" id="{BFB36546-AC40-3B43-B7ED-E97D37F724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0739" y="3586887"/>
            <a:ext cx="3309342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B51E989-C263-4E4A-9126-6F5022A1D5D5}"/>
              </a:ext>
            </a:extLst>
          </p:cNvPr>
          <p:cNvSpPr/>
          <p:nvPr userDrawn="1"/>
        </p:nvSpPr>
        <p:spPr>
          <a:xfrm>
            <a:off x="4561748" y="1034352"/>
            <a:ext cx="261610" cy="3231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1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1CEAC0B-5534-2B47-AFDA-6BD666135303}"/>
              </a:ext>
            </a:extLst>
          </p:cNvPr>
          <p:cNvSpPr/>
          <p:nvPr userDrawn="1"/>
        </p:nvSpPr>
        <p:spPr>
          <a:xfrm>
            <a:off x="4548849" y="2321396"/>
            <a:ext cx="287258" cy="3231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2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88C7442-760F-8842-BB8A-B8AA56CE3E5C}"/>
              </a:ext>
            </a:extLst>
          </p:cNvPr>
          <p:cNvSpPr/>
          <p:nvPr userDrawn="1"/>
        </p:nvSpPr>
        <p:spPr>
          <a:xfrm>
            <a:off x="4548849" y="3608440"/>
            <a:ext cx="284052" cy="3231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3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3288698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88B0A0-1D3B-0544-8731-0E5AE45CD2BF}"/>
              </a:ext>
            </a:extLst>
          </p:cNvPr>
          <p:cNvSpPr/>
          <p:nvPr userDrawn="1"/>
        </p:nvSpPr>
        <p:spPr>
          <a:xfrm>
            <a:off x="0" y="0"/>
            <a:ext cx="916274" cy="51435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8476" y="413272"/>
            <a:ext cx="6869177" cy="611294"/>
          </a:xfrm>
          <a:prstGeom prst="rect">
            <a:avLst/>
          </a:prstGeom>
        </p:spPr>
        <p:txBody>
          <a:bodyPr anchor="ctr"/>
          <a:lstStyle>
            <a:lvl1pPr>
              <a:defRPr sz="2475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968288" y="1635340"/>
            <a:ext cx="1822522" cy="279561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/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dirty="0"/>
              <a:t>Body Level One</a:t>
            </a:r>
            <a:endParaRPr lang="en-US" dirty="0"/>
          </a:p>
          <a:p>
            <a:r>
              <a:rPr dirty="0"/>
              <a:t>Body Level Two</a:t>
            </a:r>
            <a:endParaRPr lang="en-US" dirty="0"/>
          </a:p>
          <a:p>
            <a:r>
              <a:rPr dirty="0"/>
              <a:t>Body Level Three</a:t>
            </a:r>
            <a:endParaRPr lang="en-US" dirty="0"/>
          </a:p>
          <a:p>
            <a:r>
              <a:rPr dirty="0"/>
              <a:t>Body Level Four</a:t>
            </a:r>
            <a:endParaRPr lang="en-US" dirty="0"/>
          </a:p>
          <a:p>
            <a:r>
              <a:rPr dirty="0"/>
              <a:t>Body Level Five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F5761-95B1-6E48-B60A-A21EE18BC22A}"/>
              </a:ext>
            </a:extLst>
          </p:cNvPr>
          <p:cNvSpPr txBox="1"/>
          <p:nvPr userDrawn="1"/>
        </p:nvSpPr>
        <p:spPr>
          <a:xfrm>
            <a:off x="2935256" y="1406326"/>
            <a:ext cx="719190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25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rPr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0133B-5A6A-6B47-8A25-42C7346C2BDD}"/>
              </a:ext>
            </a:extLst>
          </p:cNvPr>
          <p:cNvSpPr txBox="1"/>
          <p:nvPr userDrawn="1"/>
        </p:nvSpPr>
        <p:spPr>
          <a:xfrm>
            <a:off x="4885636" y="1406326"/>
            <a:ext cx="616944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25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rPr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FDEAB-D8A1-BB40-AD48-3C1C296E3393}"/>
              </a:ext>
            </a:extLst>
          </p:cNvPr>
          <p:cNvSpPr txBox="1"/>
          <p:nvPr userDrawn="1"/>
        </p:nvSpPr>
        <p:spPr>
          <a:xfrm>
            <a:off x="6844183" y="1406326"/>
            <a:ext cx="544659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25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rPr>
              <a:t>Results</a:t>
            </a:r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299AD136-FD04-774B-9072-2C810D16B606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4926834" y="1635340"/>
            <a:ext cx="1822522" cy="279561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/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dirty="0"/>
              <a:t>Body Level One</a:t>
            </a:r>
            <a:endParaRPr lang="en-US" dirty="0"/>
          </a:p>
          <a:p>
            <a:r>
              <a:rPr dirty="0"/>
              <a:t>Body Level Two</a:t>
            </a:r>
            <a:endParaRPr lang="en-US" dirty="0"/>
          </a:p>
          <a:p>
            <a:r>
              <a:rPr dirty="0"/>
              <a:t>Body Level Three</a:t>
            </a:r>
            <a:endParaRPr lang="en-US" dirty="0"/>
          </a:p>
          <a:p>
            <a:r>
              <a:rPr dirty="0"/>
              <a:t>Body Level Four</a:t>
            </a:r>
            <a:endParaRPr lang="en-US" dirty="0"/>
          </a:p>
          <a:p>
            <a:r>
              <a:rPr dirty="0"/>
              <a:t>Body Level Five</a:t>
            </a:r>
          </a:p>
        </p:txBody>
      </p:sp>
      <p:sp>
        <p:nvSpPr>
          <p:cNvPr id="11" name="Body Level One…">
            <a:extLst>
              <a:ext uri="{FF2B5EF4-FFF2-40B4-BE49-F238E27FC236}">
                <a16:creationId xmlns:a16="http://schemas.microsoft.com/office/drawing/2014/main" id="{47E37789-4383-C646-AF56-798EBDAB724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6885381" y="1635340"/>
            <a:ext cx="1822522" cy="279561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/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dirty="0"/>
              <a:t>Body Level One</a:t>
            </a:r>
            <a:endParaRPr lang="en-US" dirty="0"/>
          </a:p>
          <a:p>
            <a:r>
              <a:rPr dirty="0"/>
              <a:t>Body Level Two</a:t>
            </a:r>
            <a:endParaRPr lang="en-US" dirty="0"/>
          </a:p>
          <a:p>
            <a:r>
              <a:rPr dirty="0"/>
              <a:t>Body Level Three</a:t>
            </a:r>
            <a:endParaRPr lang="en-US" dirty="0"/>
          </a:p>
          <a:p>
            <a:r>
              <a:rPr dirty="0"/>
              <a:t>Body Level Four</a:t>
            </a:r>
            <a:endParaRPr lang="en-US" dirty="0"/>
          </a:p>
          <a:p>
            <a:r>
              <a:rPr dirty="0"/>
              <a:t>Body Level Five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23A3448-376A-C240-AFEF-C78604918C8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86548" y="324537"/>
            <a:ext cx="916274" cy="9162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2"/>
            </a:solidFill>
          </a:ln>
        </p:spPr>
        <p:txBody>
          <a:bodyPr>
            <a:normAutofit/>
          </a:bodyPr>
          <a:lstStyle>
            <a:lvl1pPr marL="0" marR="0" indent="0" algn="ctr" defTabSz="515938" rtl="0" latinLnBrk="0">
              <a:lnSpc>
                <a:spcPct val="100000"/>
              </a:lnSpc>
              <a:spcBef>
                <a:spcPts val="3688"/>
              </a:spcBef>
              <a:spcAft>
                <a:spcPts val="0"/>
              </a:spcAft>
              <a:buClr>
                <a:schemeClr val="bg2"/>
              </a:buClr>
              <a:buSzPct val="125000"/>
              <a:buFontTx/>
              <a:buNone/>
              <a:tabLst/>
              <a:defRPr sz="1000"/>
            </a:lvl1pPr>
          </a:lstStyle>
          <a:p>
            <a:pPr marL="0" marR="0" indent="0" algn="ctr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bg2"/>
              </a:buClr>
              <a:buSzPct val="125000"/>
              <a:buFontTx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Text">
            <a:extLst>
              <a:ext uri="{FF2B5EF4-FFF2-40B4-BE49-F238E27FC236}">
                <a16:creationId xmlns:a16="http://schemas.microsoft.com/office/drawing/2014/main" id="{1F2CF107-541B-E344-BD8F-55AD0A3B4C05}"/>
              </a:ext>
            </a:extLst>
          </p:cNvPr>
          <p:cNvSpPr txBox="1">
            <a:spLocks/>
          </p:cNvSpPr>
          <p:nvPr userDrawn="1"/>
        </p:nvSpPr>
        <p:spPr>
          <a:xfrm>
            <a:off x="1556887" y="881355"/>
            <a:ext cx="6869177" cy="21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 anchor="t">
            <a:noAutofit/>
          </a:bodyPr>
          <a:lstStyle>
            <a:lvl1pPr marL="0" marR="0" indent="0" algn="l" defTabSz="309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75" b="0" i="0" u="none" strike="noStrike" cap="none" spc="0" baseline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 Medium"/>
              </a:defRPr>
            </a:lvl1pPr>
            <a:lvl2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n-US" sz="1200" kern="0" dirty="0">
                <a:latin typeface="National 2" panose="02000003000000000000" pitchFamily="2" charset="77"/>
              </a:rPr>
              <a:t>TITLE TEXT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6AD8C1-2589-4F4F-9E80-6BFB84B44DC5}"/>
              </a:ext>
            </a:extLst>
          </p:cNvPr>
          <p:cNvSpPr/>
          <p:nvPr userDrawn="1"/>
        </p:nvSpPr>
        <p:spPr>
          <a:xfrm>
            <a:off x="647114" y="1617922"/>
            <a:ext cx="2152117" cy="2813035"/>
          </a:xfrm>
          <a:prstGeom prst="roundRect">
            <a:avLst>
              <a:gd name="adj" fmla="val 4167"/>
            </a:avLst>
          </a:prstGeom>
          <a:solidFill>
            <a:srgbClr val="F2F2F2"/>
          </a:solidFill>
          <a:ln w="635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91440" rIns="91440" bIns="9144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US" sz="320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National 2" panose="02000003000000000000" pitchFamily="2" charset="77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4193146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88B0A0-1D3B-0544-8731-0E5AE45CD2BF}"/>
              </a:ext>
            </a:extLst>
          </p:cNvPr>
          <p:cNvSpPr/>
          <p:nvPr userDrawn="1"/>
        </p:nvSpPr>
        <p:spPr>
          <a:xfrm>
            <a:off x="0" y="0"/>
            <a:ext cx="916274" cy="51435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8476" y="413272"/>
            <a:ext cx="6869177" cy="611294"/>
          </a:xfrm>
          <a:prstGeom prst="rect">
            <a:avLst/>
          </a:prstGeom>
        </p:spPr>
        <p:txBody>
          <a:bodyPr anchor="ctr"/>
          <a:lstStyle>
            <a:lvl1pPr>
              <a:defRPr sz="2475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968288" y="1635340"/>
            <a:ext cx="1822522" cy="279561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dirty="0"/>
              <a:t>Body Level One</a:t>
            </a:r>
            <a:endParaRPr lang="en-US" dirty="0"/>
          </a:p>
          <a:p>
            <a:r>
              <a:rPr dirty="0"/>
              <a:t>Body Level Two</a:t>
            </a:r>
            <a:endParaRPr lang="en-US" dirty="0"/>
          </a:p>
          <a:p>
            <a:r>
              <a:rPr dirty="0"/>
              <a:t>Body Level Three</a:t>
            </a:r>
            <a:endParaRPr lang="en-US" dirty="0"/>
          </a:p>
          <a:p>
            <a:r>
              <a:rPr dirty="0"/>
              <a:t>Body Level Four</a:t>
            </a:r>
            <a:endParaRPr lang="en-US" dirty="0"/>
          </a:p>
          <a:p>
            <a:r>
              <a:rPr dirty="0"/>
              <a:t>Body Level Five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F5761-95B1-6E48-B60A-A21EE18BC22A}"/>
              </a:ext>
            </a:extLst>
          </p:cNvPr>
          <p:cNvSpPr txBox="1"/>
          <p:nvPr userDrawn="1"/>
        </p:nvSpPr>
        <p:spPr>
          <a:xfrm>
            <a:off x="2935256" y="1406326"/>
            <a:ext cx="719190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25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rPr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0133B-5A6A-6B47-8A25-42C7346C2BDD}"/>
              </a:ext>
            </a:extLst>
          </p:cNvPr>
          <p:cNvSpPr txBox="1"/>
          <p:nvPr userDrawn="1"/>
        </p:nvSpPr>
        <p:spPr>
          <a:xfrm>
            <a:off x="4885636" y="1406326"/>
            <a:ext cx="616944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25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rPr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FDEAB-D8A1-BB40-AD48-3C1C296E3393}"/>
              </a:ext>
            </a:extLst>
          </p:cNvPr>
          <p:cNvSpPr txBox="1"/>
          <p:nvPr userDrawn="1"/>
        </p:nvSpPr>
        <p:spPr>
          <a:xfrm>
            <a:off x="6844183" y="1406326"/>
            <a:ext cx="544659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25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rPr>
              <a:t>Results</a:t>
            </a:r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299AD136-FD04-774B-9072-2C810D16B606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4926834" y="1635340"/>
            <a:ext cx="1822522" cy="279561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dirty="0"/>
              <a:t>Body Level One</a:t>
            </a:r>
            <a:endParaRPr lang="en-US" dirty="0"/>
          </a:p>
          <a:p>
            <a:r>
              <a:rPr dirty="0"/>
              <a:t>Body Level Two</a:t>
            </a:r>
            <a:endParaRPr lang="en-US" dirty="0"/>
          </a:p>
          <a:p>
            <a:r>
              <a:rPr dirty="0"/>
              <a:t>Body Level Three</a:t>
            </a:r>
            <a:endParaRPr lang="en-US" dirty="0"/>
          </a:p>
          <a:p>
            <a:r>
              <a:rPr dirty="0"/>
              <a:t>Body Level Four</a:t>
            </a:r>
            <a:endParaRPr lang="en-US" dirty="0"/>
          </a:p>
          <a:p>
            <a:r>
              <a:rPr dirty="0"/>
              <a:t>Body Level Five</a:t>
            </a:r>
          </a:p>
        </p:txBody>
      </p:sp>
      <p:sp>
        <p:nvSpPr>
          <p:cNvPr id="11" name="Body Level One…">
            <a:extLst>
              <a:ext uri="{FF2B5EF4-FFF2-40B4-BE49-F238E27FC236}">
                <a16:creationId xmlns:a16="http://schemas.microsoft.com/office/drawing/2014/main" id="{47E37789-4383-C646-AF56-798EBDAB724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6885381" y="1635340"/>
            <a:ext cx="1822522" cy="279561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dirty="0"/>
              <a:t>Body Level One</a:t>
            </a:r>
            <a:endParaRPr lang="en-US" dirty="0"/>
          </a:p>
          <a:p>
            <a:r>
              <a:rPr dirty="0"/>
              <a:t>Body Level Two</a:t>
            </a:r>
            <a:endParaRPr lang="en-US" dirty="0"/>
          </a:p>
          <a:p>
            <a:r>
              <a:rPr dirty="0"/>
              <a:t>Body Level Three</a:t>
            </a:r>
            <a:endParaRPr lang="en-US" dirty="0"/>
          </a:p>
          <a:p>
            <a:r>
              <a:rPr dirty="0"/>
              <a:t>Body Level Four</a:t>
            </a:r>
            <a:endParaRPr lang="en-US" dirty="0"/>
          </a:p>
          <a:p>
            <a:r>
              <a:rPr dirty="0"/>
              <a:t>Body Level Five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23A3448-376A-C240-AFEF-C78604918C8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86548" y="324537"/>
            <a:ext cx="916274" cy="9162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2"/>
            </a:solidFill>
          </a:ln>
        </p:spPr>
        <p:txBody>
          <a:bodyPr>
            <a:normAutofit/>
          </a:bodyPr>
          <a:lstStyle>
            <a:lvl1pPr marL="0" marR="0" indent="0" algn="ctr" defTabSz="515938" rtl="0" latinLnBrk="0">
              <a:lnSpc>
                <a:spcPct val="100000"/>
              </a:lnSpc>
              <a:spcBef>
                <a:spcPts val="3688"/>
              </a:spcBef>
              <a:spcAft>
                <a:spcPts val="0"/>
              </a:spcAft>
              <a:buClr>
                <a:schemeClr val="bg2"/>
              </a:buClr>
              <a:buSzPct val="125000"/>
              <a:buFontTx/>
              <a:buNone/>
              <a:tabLst/>
              <a:defRPr sz="1000"/>
            </a:lvl1pPr>
          </a:lstStyle>
          <a:p>
            <a:pPr marL="0" marR="0" indent="0" algn="ctr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bg2"/>
              </a:buClr>
              <a:buSzPct val="125000"/>
              <a:buFontTx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Text">
            <a:extLst>
              <a:ext uri="{FF2B5EF4-FFF2-40B4-BE49-F238E27FC236}">
                <a16:creationId xmlns:a16="http://schemas.microsoft.com/office/drawing/2014/main" id="{1F2CF107-541B-E344-BD8F-55AD0A3B4C05}"/>
              </a:ext>
            </a:extLst>
          </p:cNvPr>
          <p:cNvSpPr txBox="1">
            <a:spLocks/>
          </p:cNvSpPr>
          <p:nvPr userDrawn="1"/>
        </p:nvSpPr>
        <p:spPr>
          <a:xfrm>
            <a:off x="1556887" y="881355"/>
            <a:ext cx="6869177" cy="21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 anchor="t">
            <a:noAutofit/>
          </a:bodyPr>
          <a:lstStyle>
            <a:lvl1pPr marL="0" marR="0" indent="0" algn="l" defTabSz="309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75" b="0" i="0" u="none" strike="noStrike" cap="none" spc="0" baseline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 Medium"/>
              </a:defRPr>
            </a:lvl1pPr>
            <a:lvl2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n-US" sz="1200" kern="0" dirty="0">
                <a:latin typeface="National 2" panose="02000003000000000000" pitchFamily="2" charset="77"/>
              </a:rPr>
              <a:t>TITLE TEXT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6AD8C1-2589-4F4F-9E80-6BFB84B44DC5}"/>
              </a:ext>
            </a:extLst>
          </p:cNvPr>
          <p:cNvSpPr/>
          <p:nvPr userDrawn="1"/>
        </p:nvSpPr>
        <p:spPr>
          <a:xfrm>
            <a:off x="647114" y="1617922"/>
            <a:ext cx="2152117" cy="2813035"/>
          </a:xfrm>
          <a:prstGeom prst="roundRect">
            <a:avLst>
              <a:gd name="adj" fmla="val 4167"/>
            </a:avLst>
          </a:prstGeom>
          <a:solidFill>
            <a:srgbClr val="F2F2F2"/>
          </a:solidFill>
          <a:ln w="635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91440" rIns="91440" bIns="9144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US" sz="320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National 2" panose="02000003000000000000" pitchFamily="2" charset="77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28181350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(dark)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E26CC3-99B1-B444-A111-EABEAEC1C9BB}"/>
              </a:ext>
            </a:extLst>
          </p:cNvPr>
          <p:cNvSpPr/>
          <p:nvPr userDrawn="1"/>
        </p:nvSpPr>
        <p:spPr>
          <a:xfrm>
            <a:off x="628650" y="1049670"/>
            <a:ext cx="2471163" cy="1683267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C39E89F-539A-8B43-A328-0B648233DF70}"/>
              </a:ext>
            </a:extLst>
          </p:cNvPr>
          <p:cNvSpPr/>
          <p:nvPr userDrawn="1"/>
        </p:nvSpPr>
        <p:spPr>
          <a:xfrm>
            <a:off x="3426714" y="1049670"/>
            <a:ext cx="2471163" cy="3593768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62BBD5-EA1B-4D4F-A692-DAC926E0AAC9}"/>
              </a:ext>
            </a:extLst>
          </p:cNvPr>
          <p:cNvSpPr/>
          <p:nvPr userDrawn="1"/>
        </p:nvSpPr>
        <p:spPr>
          <a:xfrm>
            <a:off x="641228" y="2956195"/>
            <a:ext cx="2471163" cy="1683267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28650" y="357001"/>
            <a:ext cx="4907330" cy="611294"/>
          </a:xfrm>
          <a:prstGeom prst="rect">
            <a:avLst/>
          </a:prstGeom>
        </p:spPr>
        <p:txBody>
          <a:bodyPr anchor="ctr"/>
          <a:lstStyle>
            <a:lvl1pPr>
              <a:defRPr sz="2475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name Case Study</a:t>
            </a:r>
            <a:endParaRPr dirty="0"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86741" y="1448702"/>
            <a:ext cx="2097139" cy="9102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lang="en-US" dirty="0"/>
              <a:t>Click to add text</a:t>
            </a:r>
            <a:endParaRPr dirty="0"/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299AD136-FD04-774B-9072-2C810D16B606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785247" y="3366040"/>
            <a:ext cx="2097139" cy="687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lang="en-US" dirty="0"/>
              <a:t>Click to add text</a:t>
            </a:r>
            <a:endParaRPr dirty="0"/>
          </a:p>
        </p:txBody>
      </p:sp>
      <p:sp>
        <p:nvSpPr>
          <p:cNvPr id="11" name="Body Level One…">
            <a:extLst>
              <a:ext uri="{FF2B5EF4-FFF2-40B4-BE49-F238E27FC236}">
                <a16:creationId xmlns:a16="http://schemas.microsoft.com/office/drawing/2014/main" id="{47E37789-4383-C646-AF56-798EBDAB724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3613726" y="1448703"/>
            <a:ext cx="2097139" cy="3050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lang="en-US" dirty="0"/>
              <a:t>Click to add text</a:t>
            </a:r>
            <a:endParaRPr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EC7483-C6F0-CC44-9C27-0939DE16D27A}"/>
              </a:ext>
            </a:extLst>
          </p:cNvPr>
          <p:cNvCxnSpPr/>
          <p:nvPr userDrawn="1"/>
        </p:nvCxnSpPr>
        <p:spPr>
          <a:xfrm>
            <a:off x="6105084" y="1088355"/>
            <a:ext cx="0" cy="3611060"/>
          </a:xfrm>
          <a:prstGeom prst="line">
            <a:avLst/>
          </a:prstGeom>
          <a:noFill/>
          <a:ln w="25400" cap="rnd">
            <a:solidFill>
              <a:schemeClr val="accent3">
                <a:lumMod val="90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E8A16-FC9B-B740-8E41-DCA781B1E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247" y="1108196"/>
            <a:ext cx="750205" cy="378309"/>
          </a:xfr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>
              <a:defRPr kumimoji="0" lang="en-US" sz="1125" normalizeH="0" dirty="0">
                <a:ln>
                  <a:noFill/>
                </a:ln>
                <a:effectLst/>
                <a:latin typeface="Tiempos Fine Medium" panose="02020603060303060403" pitchFamily="18" charset="77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Challenge</a:t>
            </a:r>
          </a:p>
        </p:txBody>
      </p:sp>
      <p:pic>
        <p:nvPicPr>
          <p:cNvPr id="16" name="Image">
            <a:extLst>
              <a:ext uri="{FF2B5EF4-FFF2-40B4-BE49-F238E27FC236}">
                <a16:creationId xmlns:a16="http://schemas.microsoft.com/office/drawing/2014/main" id="{08AB4D8D-4696-1F4F-BE83-34D1351CFC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6" y="4824557"/>
            <a:ext cx="831319" cy="1584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96E332C-22D1-9F4F-B7D7-F07FB90DF2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5247" y="3092110"/>
            <a:ext cx="652423" cy="275717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125" normalizeH="0" dirty="0">
                <a:ln>
                  <a:noFill/>
                </a:ln>
                <a:solidFill>
                  <a:schemeClr val="tx2"/>
                </a:solidFill>
                <a:effectLst/>
                <a:latin typeface="Tiempos Fine Medium" panose="02020603060303060403" pitchFamily="18" charset="77"/>
              </a:defRPr>
            </a:lvl1pPr>
          </a:lstStyle>
          <a:p>
            <a:pPr lvl="0" rtl="0" fontAlgn="auto" hangingPunct="0">
              <a:spcBef>
                <a:spcPts val="0"/>
              </a:spcBef>
              <a:buClrTx/>
              <a:buSzTx/>
            </a:pPr>
            <a:r>
              <a:rPr lang="en-US" dirty="0"/>
              <a:t>Solution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82F33D9-8E94-F34B-8F85-D931A75807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3726" y="1159492"/>
            <a:ext cx="583493" cy="275717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125" normalizeH="0" dirty="0">
                <a:ln>
                  <a:noFill/>
                </a:ln>
                <a:solidFill>
                  <a:schemeClr val="bg2"/>
                </a:solidFill>
                <a:effectLst/>
                <a:latin typeface="Tiempos Fine Medium" panose="02020603060303060403" pitchFamily="18" charset="77"/>
              </a:defRPr>
            </a:lvl1pPr>
          </a:lstStyle>
          <a:p>
            <a:pPr lvl="0" rtl="0" fontAlgn="auto" hangingPunct="0">
              <a:spcBef>
                <a:spcPts val="0"/>
              </a:spcBef>
              <a:buClrTx/>
              <a:buSzTx/>
            </a:pPr>
            <a:r>
              <a:rPr lang="en-US" dirty="0"/>
              <a:t>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6CA34A2-70DC-9C43-9291-93D96F215DE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12201" y="342900"/>
            <a:ext cx="2599134" cy="42963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placeholder: stats, tables, images, etc.</a:t>
            </a:r>
          </a:p>
        </p:txBody>
      </p:sp>
    </p:spTree>
    <p:extLst>
      <p:ext uri="{BB962C8B-B14F-4D97-AF65-F5344CB8AC3E}">
        <p14:creationId xmlns:p14="http://schemas.microsoft.com/office/powerpoint/2010/main" val="377886296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(dark)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E26CC3-99B1-B444-A111-EABEAEC1C9BB}"/>
              </a:ext>
            </a:extLst>
          </p:cNvPr>
          <p:cNvSpPr/>
          <p:nvPr userDrawn="1"/>
        </p:nvSpPr>
        <p:spPr>
          <a:xfrm>
            <a:off x="628650" y="1049670"/>
            <a:ext cx="5269230" cy="3589601"/>
          </a:xfrm>
          <a:prstGeom prst="roundRect">
            <a:avLst>
              <a:gd name="adj" fmla="val 4072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28650" y="357001"/>
            <a:ext cx="4907330" cy="611294"/>
          </a:xfrm>
          <a:prstGeom prst="rect">
            <a:avLst/>
          </a:prstGeom>
        </p:spPr>
        <p:txBody>
          <a:bodyPr anchor="ctr"/>
          <a:lstStyle>
            <a:lvl1pPr>
              <a:defRPr sz="2475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name Case Study</a:t>
            </a:r>
            <a:endParaRPr dirty="0"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86741" y="1448702"/>
            <a:ext cx="2169056" cy="12416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750">
                <a:solidFill>
                  <a:schemeClr val="accent2"/>
                </a:solidFill>
              </a:defRPr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lang="en-US" dirty="0"/>
              <a:t>Click to add text</a:t>
            </a:r>
            <a:endParaRPr dirty="0"/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299AD136-FD04-774B-9072-2C810D16B606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785247" y="3227288"/>
            <a:ext cx="2169056" cy="1257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750">
                <a:solidFill>
                  <a:schemeClr val="accent2"/>
                </a:solidFill>
              </a:defRPr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lang="en-US" dirty="0"/>
              <a:t>Click to add text</a:t>
            </a:r>
            <a:endParaRPr dirty="0"/>
          </a:p>
        </p:txBody>
      </p:sp>
      <p:sp>
        <p:nvSpPr>
          <p:cNvPr id="11" name="Body Level One…">
            <a:extLst>
              <a:ext uri="{FF2B5EF4-FFF2-40B4-BE49-F238E27FC236}">
                <a16:creationId xmlns:a16="http://schemas.microsoft.com/office/drawing/2014/main" id="{47E37789-4383-C646-AF56-798EBDAB724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3474151" y="1448703"/>
            <a:ext cx="2169056" cy="3050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750">
                <a:solidFill>
                  <a:schemeClr val="accent2"/>
                </a:solidFill>
              </a:defRPr>
            </a:lvl1pPr>
            <a:lvl2pPr marL="238125" indent="0">
              <a:buNone/>
              <a:defRPr sz="1800"/>
            </a:lvl2pPr>
            <a:lvl3pPr marL="476250" indent="0">
              <a:buNone/>
              <a:defRPr sz="1800"/>
            </a:lvl3pPr>
            <a:lvl4pPr marL="714375" indent="0">
              <a:buNone/>
              <a:defRPr sz="1800"/>
            </a:lvl4pPr>
            <a:lvl5pPr marL="952500" indent="0">
              <a:buNone/>
              <a:defRPr sz="1800"/>
            </a:lvl5pPr>
          </a:lstStyle>
          <a:p>
            <a:r>
              <a:rPr lang="en-US" dirty="0"/>
              <a:t>Click to add text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E8A16-FC9B-B740-8E41-DCA781B1E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247" y="1108196"/>
            <a:ext cx="750205" cy="378309"/>
          </a:xfr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>
              <a:defRPr kumimoji="0" lang="en-US" sz="1125" normalizeH="0" dirty="0">
                <a:ln>
                  <a:noFill/>
                </a:ln>
                <a:effectLst/>
                <a:latin typeface="Tiempos Fine Medium" panose="02020603060303060403" pitchFamily="18" charset="77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Challenge</a:t>
            </a:r>
          </a:p>
        </p:txBody>
      </p:sp>
      <p:pic>
        <p:nvPicPr>
          <p:cNvPr id="16" name="Image">
            <a:extLst>
              <a:ext uri="{FF2B5EF4-FFF2-40B4-BE49-F238E27FC236}">
                <a16:creationId xmlns:a16="http://schemas.microsoft.com/office/drawing/2014/main" id="{08AB4D8D-4696-1F4F-BE83-34D1351CFC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6" y="4824557"/>
            <a:ext cx="831319" cy="15849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96E332C-22D1-9F4F-B7D7-F07FB90DF2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5247" y="2953358"/>
            <a:ext cx="652423" cy="275717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125" normalizeH="0" dirty="0">
                <a:ln>
                  <a:noFill/>
                </a:ln>
                <a:solidFill>
                  <a:schemeClr val="tx2"/>
                </a:solidFill>
                <a:effectLst/>
                <a:latin typeface="Tiempos Fine Medium" panose="02020603060303060403" pitchFamily="18" charset="77"/>
              </a:defRPr>
            </a:lvl1pPr>
          </a:lstStyle>
          <a:p>
            <a:pPr lvl="0" rtl="0" fontAlgn="auto" hangingPunct="0">
              <a:spcBef>
                <a:spcPts val="0"/>
              </a:spcBef>
              <a:buClrTx/>
              <a:buSzTx/>
            </a:pPr>
            <a:r>
              <a:rPr lang="en-US" dirty="0"/>
              <a:t>Solution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82F33D9-8E94-F34B-8F85-D931A75807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79735" y="1159492"/>
            <a:ext cx="583493" cy="275717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125" normalizeH="0" dirty="0">
                <a:ln>
                  <a:noFill/>
                </a:ln>
                <a:solidFill>
                  <a:schemeClr val="bg2"/>
                </a:solidFill>
                <a:effectLst/>
                <a:latin typeface="Tiempos Fine Medium" panose="02020603060303060403" pitchFamily="18" charset="77"/>
              </a:defRPr>
            </a:lvl1pPr>
          </a:lstStyle>
          <a:p>
            <a:pPr lvl="0" rtl="0" fontAlgn="auto" hangingPunct="0">
              <a:spcBef>
                <a:spcPts val="0"/>
              </a:spcBef>
              <a:buClrTx/>
              <a:buSzTx/>
            </a:pPr>
            <a:r>
              <a:rPr lang="en-US" dirty="0"/>
              <a:t>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6CA34A2-70DC-9C43-9291-93D96F215DE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12201" y="342900"/>
            <a:ext cx="2599134" cy="42963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placeholder: stats, tables, images, etc.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80AF02-C023-4D46-AFDF-1797D8E59439}"/>
              </a:ext>
            </a:extLst>
          </p:cNvPr>
          <p:cNvCxnSpPr/>
          <p:nvPr userDrawn="1"/>
        </p:nvCxnSpPr>
        <p:spPr>
          <a:xfrm>
            <a:off x="3219477" y="1191552"/>
            <a:ext cx="0" cy="329358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CF3556-CFC0-064F-85BA-F83DF705201C}"/>
              </a:ext>
            </a:extLst>
          </p:cNvPr>
          <p:cNvCxnSpPr>
            <a:cxnSpLocks/>
          </p:cNvCxnSpPr>
          <p:nvPr userDrawn="1"/>
        </p:nvCxnSpPr>
        <p:spPr>
          <a:xfrm flipH="1">
            <a:off x="785247" y="2844470"/>
            <a:ext cx="216905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B177C5-7661-CD4F-B065-04EDA7481115}"/>
              </a:ext>
            </a:extLst>
          </p:cNvPr>
          <p:cNvCxnSpPr/>
          <p:nvPr userDrawn="1"/>
        </p:nvCxnSpPr>
        <p:spPr>
          <a:xfrm>
            <a:off x="6105084" y="1088355"/>
            <a:ext cx="0" cy="3611060"/>
          </a:xfrm>
          <a:prstGeom prst="line">
            <a:avLst/>
          </a:prstGeom>
          <a:noFill/>
          <a:ln w="25400" cap="rnd">
            <a:solidFill>
              <a:schemeClr val="accent3">
                <a:lumMod val="90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6163606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artner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E1776-ACE9-304D-90C0-8BC7DD5A92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A357B4-37EA-E944-B516-50063A233C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2718" y="1204471"/>
            <a:ext cx="2892056" cy="16950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Partner 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8C021A-DAD5-114F-A812-AEDFCD7014DA}"/>
              </a:ext>
            </a:extLst>
          </p:cNvPr>
          <p:cNvCxnSpPr>
            <a:cxnSpLocks/>
          </p:cNvCxnSpPr>
          <p:nvPr userDrawn="1"/>
        </p:nvCxnSpPr>
        <p:spPr>
          <a:xfrm>
            <a:off x="0" y="3298208"/>
            <a:ext cx="4064774" cy="0"/>
          </a:xfrm>
          <a:prstGeom prst="line">
            <a:avLst/>
          </a:prstGeom>
          <a:noFill/>
          <a:ln w="76200" cap="sq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Image">
            <a:extLst>
              <a:ext uri="{FF2B5EF4-FFF2-40B4-BE49-F238E27FC236}">
                <a16:creationId xmlns:a16="http://schemas.microsoft.com/office/drawing/2014/main" id="{0ABCAADE-645B-4A4E-A062-60BFD30475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0206" y="3584735"/>
            <a:ext cx="2414567" cy="460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56704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&quot;snapshot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27FBA-CB0B-414D-A8E0-C7A0B2567F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547" y="320538"/>
            <a:ext cx="5475343" cy="482296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50CBB5-438F-5447-A6CE-D003B0AAD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293" y="1450440"/>
            <a:ext cx="2147699" cy="1952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National 2" panose="02000003000000000000" pitchFamily="2" charset="77"/>
                <a:ea typeface="+mn-ea"/>
                <a:cs typeface="+mn-cs"/>
                <a:sym typeface="Helvetica Neue"/>
              </a:defRPr>
            </a:lvl1pPr>
            <a:lvl2pPr marL="0" indent="0" algn="l">
              <a:buNone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"/>
              </a:defRPr>
            </a:lvl2pPr>
            <a:lvl3pPr marL="0" indent="0" algn="l">
              <a:buNone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"/>
              </a:defRPr>
            </a:lvl3pPr>
            <a:lvl4pPr marL="0" indent="0" algn="l">
              <a:buNone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"/>
              </a:defRPr>
            </a:lvl4pPr>
            <a:lvl5pPr algn="l"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"/>
              </a:defRPr>
            </a:lvl5pPr>
          </a:lstStyle>
          <a:p>
            <a:pPr marL="0" lvl="0" indent="0" rtl="0" fontAlgn="auto" hangingPunct="1">
              <a:lnSpc>
                <a:spcPct val="90000"/>
              </a:lnSpc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CB8248-A77E-CC49-8B7E-3FAC21F911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2282" y="506896"/>
            <a:ext cx="5144493" cy="2893777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DBEF28-F9CD-284B-BA73-5FB1EACE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57" y="506896"/>
            <a:ext cx="2147836" cy="595595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0498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&quot;snapshot&quot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27FBA-CB0B-414D-A8E0-C7A0B2567F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115" y="756745"/>
            <a:ext cx="4517218" cy="39789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C5E0B9-B2E1-F148-AA3A-A91AAC204237}"/>
              </a:ext>
            </a:extLst>
          </p:cNvPr>
          <p:cNvSpPr/>
          <p:nvPr userDrawn="1"/>
        </p:nvSpPr>
        <p:spPr>
          <a:xfrm>
            <a:off x="4317024" y="949523"/>
            <a:ext cx="4132384" cy="22949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50CBB5-438F-5447-A6CE-D003B0AAD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293" y="1447155"/>
            <a:ext cx="3193256" cy="195239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National 2" panose="02000003000000000000" pitchFamily="2" charset="77"/>
                <a:ea typeface="+mn-ea"/>
                <a:cs typeface="+mn-cs"/>
                <a:sym typeface="Helvetica Neue"/>
              </a:defRPr>
            </a:lvl1pPr>
            <a:lvl2pPr marL="0" indent="0" algn="l">
              <a:buNone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"/>
              </a:defRPr>
            </a:lvl2pPr>
            <a:lvl3pPr marL="0" indent="0" algn="l">
              <a:buNone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"/>
              </a:defRPr>
            </a:lvl3pPr>
            <a:lvl4pPr marL="0" indent="0" algn="l">
              <a:buNone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"/>
              </a:defRPr>
            </a:lvl4pPr>
            <a:lvl5pPr algn="l"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"/>
              </a:defRPr>
            </a:lvl5pPr>
          </a:lstStyle>
          <a:p>
            <a:pPr marL="0" lvl="0" indent="0" rtl="0" fontAlgn="auto" hangingPunct="1">
              <a:lnSpc>
                <a:spcPct val="90000"/>
              </a:lnSpc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CB8248-A77E-CC49-8B7E-3FAC21F911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207" y="949524"/>
            <a:ext cx="4132064" cy="229492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DBEF28-F9CD-284B-BA73-5FB1EACE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56" y="697424"/>
            <a:ext cx="3193394" cy="595595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5071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FBCE4CC-A813-0A4A-8718-5A4530E6C639}"/>
              </a:ext>
            </a:extLst>
          </p:cNvPr>
          <p:cNvSpPr/>
          <p:nvPr userDrawn="1"/>
        </p:nvSpPr>
        <p:spPr>
          <a:xfrm>
            <a:off x="3828428" y="2999070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C89685-DFA7-234E-B8EC-26804ED3110A}"/>
              </a:ext>
            </a:extLst>
          </p:cNvPr>
          <p:cNvSpPr/>
          <p:nvPr userDrawn="1"/>
        </p:nvSpPr>
        <p:spPr>
          <a:xfrm>
            <a:off x="6085052" y="2999070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D60C63-B0A2-C941-BD8C-8015BF405AD4}"/>
              </a:ext>
            </a:extLst>
          </p:cNvPr>
          <p:cNvSpPr/>
          <p:nvPr userDrawn="1"/>
        </p:nvSpPr>
        <p:spPr>
          <a:xfrm>
            <a:off x="1571732" y="2999070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6F1E8E5-B4BA-8E4F-8092-89C5E7BBA2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2290" y="2147618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94C95BEE-4F17-B744-9C49-AD8CFD9C5C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8914" y="2147618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F029918B-AF30-7245-BF0A-AA46AF306E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5538" y="2147618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9278EDF-482D-EC45-8C1B-E35D5705F8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5324" y="3174954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7A7EA6D-8F39-274B-BA8B-7244A70AB8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2021" y="3174954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492EC443-2A50-2747-82EE-4A232B0239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28717" y="3174954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73C5C-7055-8F46-A402-4EB3C39C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1" y="480916"/>
            <a:ext cx="7877175" cy="56622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7166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3C5C-7055-8F46-A402-4EB3C39C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620" y="2288640"/>
            <a:ext cx="3477217" cy="56622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BCAD60-454C-8B45-BF5C-31BD992E4136}"/>
              </a:ext>
            </a:extLst>
          </p:cNvPr>
          <p:cNvSpPr/>
          <p:nvPr userDrawn="1"/>
        </p:nvSpPr>
        <p:spPr>
          <a:xfrm>
            <a:off x="4378858" y="1732978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CDD214-C879-B647-98C6-1BD79BDD3246}"/>
              </a:ext>
            </a:extLst>
          </p:cNvPr>
          <p:cNvSpPr/>
          <p:nvPr userDrawn="1"/>
        </p:nvSpPr>
        <p:spPr>
          <a:xfrm>
            <a:off x="6618755" y="1732978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01FCA-3677-AD4C-A176-E8F5BCCB244A}"/>
              </a:ext>
            </a:extLst>
          </p:cNvPr>
          <p:cNvSpPr/>
          <p:nvPr userDrawn="1"/>
        </p:nvSpPr>
        <p:spPr>
          <a:xfrm>
            <a:off x="4378858" y="3641230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12461-F29B-6646-BFF1-75964560533C}"/>
              </a:ext>
            </a:extLst>
          </p:cNvPr>
          <p:cNvSpPr/>
          <p:nvPr userDrawn="1"/>
        </p:nvSpPr>
        <p:spPr>
          <a:xfrm>
            <a:off x="6618755" y="3641230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Picture Placeholder 18">
            <a:extLst>
              <a:ext uri="{FF2B5EF4-FFF2-40B4-BE49-F238E27FC236}">
                <a16:creationId xmlns:a16="http://schemas.microsoft.com/office/drawing/2014/main" id="{054B5ABF-63F2-C142-AFE6-ADEF973F7D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9344" y="881526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09089B8F-279F-C740-9A12-936D7BAB65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9344" y="2747961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EDB95F1D-519C-C44C-BAAB-3B5776871E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39241" y="881526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8FB4FEF1-80D1-D248-9F89-1123568E1A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9241" y="2747961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6B9ACA99-4754-FC43-A4CA-F7D518B9B0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523" y="1908862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7">
            <a:extLst>
              <a:ext uri="{FF2B5EF4-FFF2-40B4-BE49-F238E27FC236}">
                <a16:creationId xmlns:a16="http://schemas.microsoft.com/office/drawing/2014/main" id="{420AD743-A784-DC4B-865B-D1AB7538A1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62347" y="1908862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8BE46A36-B85E-AC4E-A564-D7B613637E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2523" y="3775297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815010AE-75FA-FE44-B920-CB81BBC046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62347" y="3775297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03654310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C89685-DFA7-234E-B8EC-26804ED3110A}"/>
              </a:ext>
            </a:extLst>
          </p:cNvPr>
          <p:cNvSpPr/>
          <p:nvPr userDrawn="1"/>
        </p:nvSpPr>
        <p:spPr>
          <a:xfrm>
            <a:off x="4358978" y="1556767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2DF54E-6E91-7F4B-94E5-724B56C5F6D3}"/>
              </a:ext>
            </a:extLst>
          </p:cNvPr>
          <p:cNvSpPr/>
          <p:nvPr userDrawn="1"/>
        </p:nvSpPr>
        <p:spPr>
          <a:xfrm>
            <a:off x="6570739" y="1556767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E77ADB2-2A68-4F43-8FBC-3CA257794334}"/>
              </a:ext>
            </a:extLst>
          </p:cNvPr>
          <p:cNvSpPr/>
          <p:nvPr userDrawn="1"/>
        </p:nvSpPr>
        <p:spPr>
          <a:xfrm>
            <a:off x="2130490" y="3465019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0D8B5C-8D91-F449-A724-29E5B0C3FA58}"/>
              </a:ext>
            </a:extLst>
          </p:cNvPr>
          <p:cNvSpPr/>
          <p:nvPr userDrawn="1"/>
        </p:nvSpPr>
        <p:spPr>
          <a:xfrm>
            <a:off x="4358978" y="3465019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639044-FB48-094C-9921-B7A67BB1B5F6}"/>
              </a:ext>
            </a:extLst>
          </p:cNvPr>
          <p:cNvSpPr/>
          <p:nvPr userDrawn="1"/>
        </p:nvSpPr>
        <p:spPr>
          <a:xfrm>
            <a:off x="6570739" y="3465019"/>
            <a:ext cx="1655956" cy="687417"/>
          </a:xfrm>
          <a:prstGeom prst="rect">
            <a:avLst/>
          </a:prstGeom>
          <a:noFill/>
          <a:ln w="50800">
            <a:solidFill>
              <a:schemeClr val="accent2"/>
            </a:solidFill>
            <a:miter lim="400000"/>
          </a:ln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72AD43F7-0DE4-C94D-BB84-008E01D4EC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50976" y="2571750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F029918B-AF30-7245-BF0A-AA46AF306E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464" y="705315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F6846341-BFAE-DC4C-A842-C58A2D1D7C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79464" y="2571750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A9286CCF-F956-8C49-B0B7-AD8A4EA24C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91225" y="705315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80D18AF6-9511-E449-9C44-B9620BB095D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91225" y="2571750"/>
            <a:ext cx="1014984" cy="101498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492EC443-2A50-2747-82EE-4A232B0239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2643" y="1732651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24E8D3A6-DD2A-BB4A-B458-58B1007527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4331" y="1732651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B008C77E-6E89-0946-802D-C6D76FDA25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74083" y="3599086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8169FAC9-24AD-7441-95E5-8604948867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02643" y="3599086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EB4B0301-DC25-C244-9BEA-3FDB20DB7E8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14331" y="3599086"/>
            <a:ext cx="1968771" cy="281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50" b="0" i="0" u="none" strike="noStrike" cap="none" spc="0" baseline="0" dirty="0" smtClean="0">
                <a:solidFill>
                  <a:schemeClr val="accent2"/>
                </a:solidFill>
                <a:uFillTx/>
                <a:latin typeface="National 2 Light" panose="020B0304030502020203" pitchFamily="34" charset="77"/>
                <a:ea typeface="Helvetica Neue"/>
                <a:cs typeface="Helvetica Neue"/>
                <a:sym typeface="Helvetica Neue"/>
              </a:defRPr>
            </a:lvl2pPr>
            <a:lvl3pPr marL="476250" indent="0" algn="l">
              <a:buNone/>
              <a:defRPr/>
            </a:lvl3pPr>
            <a:lvl4pPr marL="714375" indent="0" algn="l">
              <a:buNone/>
              <a:defRPr/>
            </a:lvl4pPr>
            <a:lvl5pPr marL="9525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73C5C-7055-8F46-A402-4EB3C39C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98" y="1275786"/>
            <a:ext cx="3280270" cy="56622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04292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9C4A61-5033-514B-9298-7576EAA9DB4D}"/>
              </a:ext>
            </a:extLst>
          </p:cNvPr>
          <p:cNvSpPr/>
          <p:nvPr userDrawn="1"/>
        </p:nvSpPr>
        <p:spPr>
          <a:xfrm>
            <a:off x="1" y="0"/>
            <a:ext cx="1756317" cy="5143500"/>
          </a:xfrm>
          <a:prstGeom prst="rect">
            <a:avLst/>
          </a:prstGeom>
          <a:solidFill>
            <a:schemeClr val="accent2"/>
          </a:solidFill>
          <a:ln w="1143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5749B13-DDEA-5143-B8B6-85A0708FF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381" y="593512"/>
            <a:ext cx="1463874" cy="14638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2"/>
            </a:solidFill>
          </a:ln>
        </p:spPr>
        <p:txBody>
          <a:bodyPr>
            <a:normAutofit/>
          </a:bodyPr>
          <a:lstStyle>
            <a:lvl1pPr marL="0" marR="0" indent="0" algn="ctr" defTabSz="515938" rtl="0" latinLnBrk="0">
              <a:lnSpc>
                <a:spcPct val="100000"/>
              </a:lnSpc>
              <a:spcBef>
                <a:spcPts val="3688"/>
              </a:spcBef>
              <a:spcAft>
                <a:spcPts val="0"/>
              </a:spcAft>
              <a:buClr>
                <a:schemeClr val="bg2"/>
              </a:buClr>
              <a:buSzPct val="125000"/>
              <a:buFontTx/>
              <a:buNone/>
              <a:tabLst/>
              <a:defRPr sz="1350"/>
            </a:lvl1pPr>
          </a:lstStyle>
          <a:p>
            <a:pPr marL="0" marR="0" indent="0" algn="ctr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bg2"/>
              </a:buClr>
              <a:buSzPct val="125000"/>
              <a:buFontTx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BB78AC-1939-DC4D-9116-70FDC0F1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698" y="902396"/>
            <a:ext cx="5566666" cy="41781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6526034-3C7D-B04A-AC6C-66EB61C22E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1541" y="1280386"/>
            <a:ext cx="5545822" cy="392906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238125" indent="0">
              <a:buNone/>
              <a:defRPr/>
            </a:lvl2pPr>
            <a:lvl3pPr marL="476250" indent="0">
              <a:buNone/>
              <a:defRPr/>
            </a:lvl3pPr>
            <a:lvl4pPr marL="714375" indent="0">
              <a:buNone/>
              <a:defRPr/>
            </a:lvl4pPr>
            <a:lvl5pPr marL="952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9766575-B4C5-1D4D-98C9-B9D3AE463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01541" y="2051282"/>
            <a:ext cx="5545822" cy="238969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238125" indent="0">
              <a:buNone/>
              <a:defRPr/>
            </a:lvl2pPr>
            <a:lvl3pPr marL="476250" indent="0">
              <a:buNone/>
              <a:defRPr/>
            </a:lvl3pPr>
            <a:lvl4pPr marL="714375" indent="0">
              <a:buNone/>
              <a:defRPr/>
            </a:lvl4pPr>
            <a:lvl5pPr marL="952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31798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quilt (dar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D17E6-A166-1F4F-9D73-646FA3784EEE}"/>
              </a:ext>
            </a:extLst>
          </p:cNvPr>
          <p:cNvSpPr/>
          <p:nvPr userDrawn="1"/>
        </p:nvSpPr>
        <p:spPr>
          <a:xfrm>
            <a:off x="766646" y="1145788"/>
            <a:ext cx="7610708" cy="3199006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AE9617-2624-A149-B791-1E2CB01B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317897"/>
            <a:ext cx="7610475" cy="7024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Tiempos Fine Medium" panose="02020603060303060403" pitchFamily="18" charset="77"/>
              </a:defRPr>
            </a:lvl1pPr>
            <a:lvl2pPr marL="238125" indent="0">
              <a:buNone/>
              <a:defRPr/>
            </a:lvl2pPr>
            <a:lvl3pPr marL="476250" indent="0">
              <a:buNone/>
              <a:defRPr/>
            </a:lvl3pPr>
            <a:lvl4pPr marL="714375" indent="0">
              <a:buNone/>
              <a:defRPr/>
            </a:lvl4pPr>
            <a:lvl5pPr marL="952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64B518B-BFD7-EE4A-9C30-8B0016BFA9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25166" y="147637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01758B3-3525-FC40-BDC4-B970B461B3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00189" y="147637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CA7CACD-6EE8-CC49-8675-69892019EA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5213" y="147637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F6AF8D-8E19-634A-905E-51052C0650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50236" y="147637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975C720-9FAF-0B4A-846E-135D208432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25258" y="147637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8548AEB-8BAA-E647-804A-B28C14AAEF2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25166" y="2365590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7EB442EA-A3BE-0D45-B00A-C5006491CD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00189" y="2365590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D8BD6E8-02A6-FB49-A2AC-550195D3AC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75213" y="2365590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5CF44EE7-C27C-474B-909C-69D999D3EC3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50236" y="2365590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E9D2FC2-6134-4943-833C-454C5B1D0A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825258" y="2365590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E6784CBF-7C36-D94D-AE17-26D66F96E5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25166" y="328386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CFAB8C7E-160C-724D-ABA7-46F6E52931E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700189" y="328386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893FE7CD-1C02-9242-B5F9-971602D780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75213" y="328386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6734D1E2-29C3-F344-AFE5-7DAF5CA4210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50236" y="328386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EEDE8DE8-9334-B44D-81E9-13213714D17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825258" y="3283865"/>
            <a:ext cx="993577" cy="65076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pic>
        <p:nvPicPr>
          <p:cNvPr id="23" name="Image">
            <a:extLst>
              <a:ext uri="{FF2B5EF4-FFF2-40B4-BE49-F238E27FC236}">
                <a16:creationId xmlns:a16="http://schemas.microsoft.com/office/drawing/2014/main" id="{7AD23900-2453-364E-A541-E0FC5BCB8C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6" y="4824557"/>
            <a:ext cx="831319" cy="1584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166909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88884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hank you (dar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91CF1-10C5-794F-BAFB-F30951B479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966" y="3594436"/>
            <a:ext cx="626069" cy="551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86A41-1253-294A-BE9A-5878C01AFA6D}"/>
              </a:ext>
            </a:extLst>
          </p:cNvPr>
          <p:cNvSpPr txBox="1"/>
          <p:nvPr userDrawn="1"/>
        </p:nvSpPr>
        <p:spPr>
          <a:xfrm>
            <a:off x="2924402" y="2571751"/>
            <a:ext cx="3295197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rPr>
              <a:t>Thank you.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C2748-C9C3-B640-A244-9B82D24B30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8624" y="342900"/>
            <a:ext cx="1346752" cy="25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419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hank you (dar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91CF1-10C5-794F-BAFB-F30951B479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966" y="3594436"/>
            <a:ext cx="626069" cy="551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86A41-1253-294A-BE9A-5878C01AFA6D}"/>
              </a:ext>
            </a:extLst>
          </p:cNvPr>
          <p:cNvSpPr txBox="1"/>
          <p:nvPr userDrawn="1"/>
        </p:nvSpPr>
        <p:spPr>
          <a:xfrm>
            <a:off x="2924402" y="2571751"/>
            <a:ext cx="3295197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rPr>
              <a:t>Thank you.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C2748-C9C3-B640-A244-9B82D24B30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8624" y="342900"/>
            <a:ext cx="1346752" cy="25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904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hap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28650" y="291284"/>
            <a:ext cx="3609594" cy="1941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kumimoji="0" lang="en-US" sz="4425" normalizeH="0" dirty="0" smtClean="0">
                <a:ln>
                  <a:noFill/>
                </a:ln>
                <a:solidFill>
                  <a:srgbClr val="131635"/>
                </a:solidFill>
                <a:effectLst/>
                <a:latin typeface="Tiempos Fine Medium"/>
                <a:ea typeface="Tiempos Fine Medium"/>
                <a:cs typeface="Tiempos Fine Medium"/>
                <a:sym typeface="Helvetica Neue"/>
              </a:defRPr>
            </a:lvl1pPr>
          </a:lstStyle>
          <a:p>
            <a:pPr lvl="0" algn="l" fontAlgn="auto" hangingPunct="0"/>
            <a:r>
              <a:rPr lang="en-US" dirty="0"/>
              <a:t>Cover headline</a:t>
            </a:r>
            <a:br>
              <a:rPr lang="en-US" dirty="0"/>
            </a:br>
            <a:r>
              <a:rPr lang="en-US" dirty="0"/>
              <a:t>to go here.</a:t>
            </a:r>
          </a:p>
        </p:txBody>
      </p:sp>
      <p:pic>
        <p:nvPicPr>
          <p:cNvPr id="9" name="Image">
            <a:extLst>
              <a:ext uri="{FF2B5EF4-FFF2-40B4-BE49-F238E27FC236}">
                <a16:creationId xmlns:a16="http://schemas.microsoft.com/office/drawing/2014/main" id="{A591FA3A-1D75-5840-8601-FE458824C8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718" y="3559925"/>
            <a:ext cx="1314433" cy="2506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BDAAD-3AEB-E844-A088-F585EA1A69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38030" y="1022747"/>
            <a:ext cx="4410075" cy="36206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Symbol/shapes</a:t>
            </a:r>
          </a:p>
        </p:txBody>
      </p:sp>
    </p:spTree>
    <p:extLst>
      <p:ext uri="{BB962C8B-B14F-4D97-AF65-F5344CB8AC3E}">
        <p14:creationId xmlns:p14="http://schemas.microsoft.com/office/powerpoint/2010/main" val="570149890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custom dar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C2748-C9C3-B640-A244-9B82D24B3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624" y="342900"/>
            <a:ext cx="1346750" cy="256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B1ECD-89E1-304A-9D7F-51CCF7C328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751" y="2535462"/>
            <a:ext cx="6972496" cy="841256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>
            <a:lvl1pPr algn="ctr">
              <a:defRPr kumimoji="0" lang="en-US" sz="4800" b="1" normalizeH="0">
                <a:ln>
                  <a:noFill/>
                </a:ln>
                <a:solidFill>
                  <a:schemeClr val="bg1"/>
                </a:solidFill>
                <a:effectLst/>
                <a:ea typeface="Helvetica Neue"/>
                <a:cs typeface="Helvetica Neue"/>
                <a:sym typeface="Helvetica Neue"/>
              </a:defRPr>
            </a:lvl1pPr>
          </a:lstStyle>
          <a:p>
            <a:pPr lvl="0" algn="ctr" fontAlgn="auto" hangingPunct="0">
              <a:lnSpc>
                <a:spcPct val="100000"/>
              </a:lnSpc>
            </a:pPr>
            <a:r>
              <a:rPr lang="en-US" dirty="0"/>
              <a:t>Click to edit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D36D6C-6948-7444-A767-8E28FB62B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5625" y="3568484"/>
            <a:ext cx="592750" cy="592750"/>
          </a:xfrm>
        </p:spPr>
        <p:txBody>
          <a:bodyPr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Symbol or shapes</a:t>
            </a:r>
          </a:p>
        </p:txBody>
      </p:sp>
    </p:spTree>
    <p:extLst>
      <p:ext uri="{BB962C8B-B14F-4D97-AF65-F5344CB8AC3E}">
        <p14:creationId xmlns:p14="http://schemas.microsoft.com/office/powerpoint/2010/main" val="31640449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hank you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C86A41-1253-294A-BE9A-5878C01AFA6D}"/>
              </a:ext>
            </a:extLst>
          </p:cNvPr>
          <p:cNvSpPr txBox="1"/>
          <p:nvPr userDrawn="1"/>
        </p:nvSpPr>
        <p:spPr>
          <a:xfrm>
            <a:off x="2924402" y="2571751"/>
            <a:ext cx="3295197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Tiempos Fine Medium" panose="02020603060303060403" pitchFamily="18" charset="77"/>
                <a:ea typeface="Helvetica Neue"/>
                <a:cs typeface="Helvetica Neue"/>
                <a:sym typeface="Helvetica Neue"/>
              </a:rPr>
              <a:t>Thank you.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C2748-C9C3-B640-A244-9B82D24B3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624" y="342900"/>
            <a:ext cx="1346750" cy="256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B320E-A0A5-E24B-AAB5-90D6359F4E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059" y="3305558"/>
            <a:ext cx="1121881" cy="11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0900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cus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C2748-C9C3-B640-A244-9B82D24B3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624" y="342900"/>
            <a:ext cx="1346750" cy="256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B1ECD-89E1-304A-9D7F-51CCF7C328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751" y="2535462"/>
            <a:ext cx="6972496" cy="841256"/>
          </a:xfr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>
            <a:lvl1pPr algn="ctr">
              <a:defRPr kumimoji="0" lang="en-US" sz="4800" b="1" normalizeH="0">
                <a:ln>
                  <a:noFill/>
                </a:ln>
                <a:effectLst/>
                <a:ea typeface="Helvetica Neue"/>
                <a:cs typeface="Helvetica Neue"/>
                <a:sym typeface="Helvetica Neue"/>
              </a:defRPr>
            </a:lvl1pPr>
          </a:lstStyle>
          <a:p>
            <a:pPr lvl="0" algn="ctr" fontAlgn="auto" hangingPunct="0">
              <a:lnSpc>
                <a:spcPct val="100000"/>
              </a:lnSpc>
            </a:pPr>
            <a:r>
              <a:rPr lang="en-US" dirty="0"/>
              <a:t>Click to edit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D36D6C-6948-7444-A767-8E28FB62B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5625" y="3568484"/>
            <a:ext cx="592750" cy="59275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Symbol or shapes</a:t>
            </a:r>
          </a:p>
        </p:txBody>
      </p:sp>
    </p:spTree>
    <p:extLst>
      <p:ext uri="{BB962C8B-B14F-4D97-AF65-F5344CB8AC3E}">
        <p14:creationId xmlns:p14="http://schemas.microsoft.com/office/powerpoint/2010/main" val="256226630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709350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Bright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551679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Dark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11710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Medium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17034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34701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Br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2647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1862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hap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BDAAD-3AEB-E844-A088-F585EA1A69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38030" y="1022747"/>
            <a:ext cx="4410075" cy="36206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Symbol/shapes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26268DC8-EF97-AD49-A78A-B89F5BBC2CF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28650" y="2287828"/>
            <a:ext cx="3228975" cy="209698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kumimoji="0" lang="en-US" sz="4800" normalizeH="0" dirty="0" smtClean="0">
                <a:ln>
                  <a:noFill/>
                </a:ln>
                <a:solidFill>
                  <a:srgbClr val="131635"/>
                </a:solidFill>
                <a:effectLst/>
                <a:latin typeface="Tiempos Fine Medium"/>
                <a:ea typeface="Tiempos Fine Medium"/>
                <a:cs typeface="Tiempos Fine Medium"/>
                <a:sym typeface="Helvetica Neue"/>
              </a:defRPr>
            </a:lvl1pPr>
          </a:lstStyle>
          <a:p>
            <a:pPr lvl="0" algn="l" fontAlgn="auto" hangingPunct="0"/>
            <a:r>
              <a:rPr lang="en-US" dirty="0"/>
              <a:t>Cover headline</a:t>
            </a:r>
            <a:br>
              <a:rPr lang="en-US" dirty="0"/>
            </a:br>
            <a:r>
              <a:rPr lang="en-US" dirty="0"/>
              <a:t>to go here.</a:t>
            </a: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3C995CC1-1BAC-D640-A56E-9DC41A750C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718" y="635189"/>
            <a:ext cx="1314433" cy="2506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2870772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Pale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673893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7102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hapes 2 (dar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28650" y="291284"/>
            <a:ext cx="3609594" cy="1941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kumimoji="0" lang="en-US" sz="4425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empos Fine Medium"/>
                <a:ea typeface="Tiempos Fine Medium"/>
                <a:cs typeface="Tiempos Fine Medium"/>
                <a:sym typeface="Helvetica Neue"/>
              </a:defRPr>
            </a:lvl1pPr>
          </a:lstStyle>
          <a:p>
            <a:pPr lvl="0" algn="l" fontAlgn="auto" hangingPunct="0"/>
            <a:r>
              <a:rPr lang="en-US" dirty="0"/>
              <a:t>Cover headline</a:t>
            </a:r>
            <a:br>
              <a:rPr lang="en-US" dirty="0"/>
            </a:br>
            <a:r>
              <a:rPr lang="en-US" dirty="0"/>
              <a:t>to go here.</a:t>
            </a:r>
          </a:p>
        </p:txBody>
      </p:sp>
      <p:pic>
        <p:nvPicPr>
          <p:cNvPr id="9" name="Image">
            <a:extLst>
              <a:ext uri="{FF2B5EF4-FFF2-40B4-BE49-F238E27FC236}">
                <a16:creationId xmlns:a16="http://schemas.microsoft.com/office/drawing/2014/main" id="{A591FA3A-1D75-5840-8601-FE458824C8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719" y="3559925"/>
            <a:ext cx="1314432" cy="2506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BDAAD-3AEB-E844-A088-F585EA1A69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38030" y="1022747"/>
            <a:ext cx="4410075" cy="362069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Symbol/shapes</a:t>
            </a:r>
          </a:p>
        </p:txBody>
      </p:sp>
    </p:spTree>
    <p:extLst>
      <p:ext uri="{BB962C8B-B14F-4D97-AF65-F5344CB8AC3E}">
        <p14:creationId xmlns:p14="http://schemas.microsoft.com/office/powerpoint/2010/main" val="111434284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hapes 3 (dark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BDAAD-3AEB-E844-A088-F585EA1A69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38030" y="1022747"/>
            <a:ext cx="4410075" cy="362069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Symbol/shapes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26268DC8-EF97-AD49-A78A-B89F5BBC2CF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28650" y="2287828"/>
            <a:ext cx="3228975" cy="209698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kumimoji="0" lang="en-US" sz="4800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empos Fine Medium"/>
                <a:ea typeface="Tiempos Fine Medium"/>
                <a:cs typeface="Tiempos Fine Medium"/>
                <a:sym typeface="Helvetica Neue"/>
              </a:defRPr>
            </a:lvl1pPr>
          </a:lstStyle>
          <a:p>
            <a:pPr lvl="0" algn="l" fontAlgn="auto" hangingPunct="0"/>
            <a:r>
              <a:rPr lang="en-US" dirty="0"/>
              <a:t>Cover headline</a:t>
            </a:r>
            <a:br>
              <a:rPr lang="en-US" dirty="0"/>
            </a:br>
            <a:r>
              <a:rPr lang="en-US" dirty="0"/>
              <a:t>to go here.</a:t>
            </a: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3C995CC1-1BAC-D640-A56E-9DC41A750C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719" y="635189"/>
            <a:ext cx="1314432" cy="2506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104934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88455F7-3F84-8144-A740-D803AC6B88B7}"/>
              </a:ext>
            </a:extLst>
          </p:cNvPr>
          <p:cNvSpPr/>
          <p:nvPr userDrawn="1"/>
        </p:nvSpPr>
        <p:spPr>
          <a:xfrm>
            <a:off x="4289060" y="1920355"/>
            <a:ext cx="3957403" cy="110458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65313-A876-9144-A22A-786B25ADE011}"/>
              </a:ext>
            </a:extLst>
          </p:cNvPr>
          <p:cNvSpPr/>
          <p:nvPr userDrawn="1"/>
        </p:nvSpPr>
        <p:spPr>
          <a:xfrm>
            <a:off x="4289060" y="633311"/>
            <a:ext cx="3957403" cy="110458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C0D22-38C6-B744-AF11-AC9A76096EF8}"/>
              </a:ext>
            </a:extLst>
          </p:cNvPr>
          <p:cNvSpPr/>
          <p:nvPr userDrawn="1"/>
        </p:nvSpPr>
        <p:spPr>
          <a:xfrm>
            <a:off x="4289060" y="3207399"/>
            <a:ext cx="3957403" cy="110458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1D5225C0-CB3E-6246-9A29-5600EF06AE0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12884" y="581457"/>
            <a:ext cx="3228975" cy="7673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kumimoji="0" lang="en-US" sz="4800" normalizeH="0" dirty="0" smtClean="0">
                <a:ln>
                  <a:noFill/>
                </a:ln>
                <a:solidFill>
                  <a:srgbClr val="131635"/>
                </a:solidFill>
                <a:effectLst/>
                <a:latin typeface="Tiempos Fine Medium"/>
                <a:ea typeface="Tiempos Fine Medium"/>
                <a:cs typeface="Tiempos Fine Medium"/>
                <a:sym typeface="Helvetica Neue"/>
              </a:defRPr>
            </a:lvl1pPr>
          </a:lstStyle>
          <a:p>
            <a:pPr lvl="0" algn="l" fontAlgn="auto" hangingPunct="0"/>
            <a:r>
              <a:rPr lang="en-US" dirty="0"/>
              <a:t>Agenda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DA464A-0120-B340-9109-DD05054C6CBC}"/>
              </a:ext>
            </a:extLst>
          </p:cNvPr>
          <p:cNvSpPr/>
          <p:nvPr userDrawn="1"/>
        </p:nvSpPr>
        <p:spPr>
          <a:xfrm>
            <a:off x="4117611" y="1014153"/>
            <a:ext cx="342900" cy="342900"/>
          </a:xfrm>
          <a:prstGeom prst="ellipse">
            <a:avLst/>
          </a:prstGeom>
          <a:solidFill>
            <a:schemeClr val="bg2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3DF66-FD77-7C40-9EF1-C1875AF7EEF6}"/>
              </a:ext>
            </a:extLst>
          </p:cNvPr>
          <p:cNvSpPr/>
          <p:nvPr userDrawn="1"/>
        </p:nvSpPr>
        <p:spPr>
          <a:xfrm>
            <a:off x="4117611" y="2301196"/>
            <a:ext cx="342900" cy="342900"/>
          </a:xfrm>
          <a:prstGeom prst="ellipse">
            <a:avLst/>
          </a:prstGeom>
          <a:solidFill>
            <a:schemeClr val="bg2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9CA7A3-816D-F143-AA51-4495DA3684A1}"/>
              </a:ext>
            </a:extLst>
          </p:cNvPr>
          <p:cNvSpPr/>
          <p:nvPr userDrawn="1"/>
        </p:nvSpPr>
        <p:spPr>
          <a:xfrm>
            <a:off x="4117611" y="3588240"/>
            <a:ext cx="342900" cy="342900"/>
          </a:xfrm>
          <a:prstGeom prst="ellipse">
            <a:avLst/>
          </a:prstGeom>
          <a:solidFill>
            <a:schemeClr val="bg2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B9E4F1-2569-AA48-928D-EA5CE425F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5667" y="1009078"/>
            <a:ext cx="3250153" cy="377026"/>
          </a:xfrm>
        </p:spPr>
        <p:txBody>
          <a:bodyPr wrap="square" anchor="ctr">
            <a:spAutoFit/>
          </a:bodyPr>
          <a:lstStyle>
            <a:lvl1pPr marL="0" indent="0">
              <a:buNone/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238125" lvl="0" indent="-238125" rtl="0" fontAlgn="auto" hangingPunct="0">
              <a:spcBef>
                <a:spcPts val="0"/>
              </a:spcBef>
              <a:buClrTx/>
              <a:buSzTx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B0FE49E9-193A-A14F-A8E5-460CAF4E9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5668" y="2296121"/>
            <a:ext cx="3250152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35B5752-C731-854A-B00A-4B2CCE12C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5668" y="3583165"/>
            <a:ext cx="3250152" cy="377026"/>
          </a:xfrm>
        </p:spPr>
        <p:txBody>
          <a:bodyPr wrap="square" anchor="ctr">
            <a:spAutoFit/>
          </a:bodyPr>
          <a:lstStyle>
            <a:lvl1pPr>
              <a:defRPr kumimoji="0" lang="en-US" sz="1250" b="1" normalizeH="0" smtClean="0">
                <a:ln>
                  <a:noFill/>
                </a:ln>
                <a:effectLst/>
                <a:latin typeface="National 2" panose="02000003000000000000" pitchFamily="2" charset="77"/>
              </a:defRPr>
            </a:lvl1pPr>
            <a:lvl2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2pPr>
            <a:lvl3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3pPr>
            <a:lvl4pPr>
              <a:defRPr kumimoji="0" lang="en-US" sz="1125" b="1" normalizeH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4pPr>
            <a:lvl5pPr>
              <a:defRPr kumimoji="0" lang="en-US" sz="1125" b="1" normalizeH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defRPr>
            </a:lvl5pPr>
          </a:lstStyle>
          <a:p>
            <a:pPr marL="0" lvl="0" indent="0" rtl="0" fontAlgn="auto" hangingPunct="0">
              <a:spcBef>
                <a:spcPts val="0"/>
              </a:spcBef>
              <a:buClrTx/>
              <a:buSz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FF28E7-F5F5-6E48-ABB1-435582F9406A}"/>
              </a:ext>
            </a:extLst>
          </p:cNvPr>
          <p:cNvSpPr/>
          <p:nvPr userDrawn="1"/>
        </p:nvSpPr>
        <p:spPr>
          <a:xfrm>
            <a:off x="4161355" y="1032279"/>
            <a:ext cx="2616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1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40579F-AD04-CB40-9A42-98C66C3D8C93}"/>
              </a:ext>
            </a:extLst>
          </p:cNvPr>
          <p:cNvSpPr/>
          <p:nvPr userDrawn="1"/>
        </p:nvSpPr>
        <p:spPr>
          <a:xfrm>
            <a:off x="4150136" y="2319323"/>
            <a:ext cx="2872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2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27A31-69D8-4D44-B43C-6C18F95F027C}"/>
              </a:ext>
            </a:extLst>
          </p:cNvPr>
          <p:cNvSpPr/>
          <p:nvPr userDrawn="1"/>
        </p:nvSpPr>
        <p:spPr>
          <a:xfrm>
            <a:off x="4150135" y="3606367"/>
            <a:ext cx="2840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empos Fine Medium" panose="02020603060303060403" pitchFamily="18" charset="77"/>
                <a:sym typeface="Helvetica Neue Medium"/>
              </a:rPr>
              <a:t>3</a:t>
            </a:r>
            <a:endParaRPr lang="en-US" sz="1500" dirty="0">
              <a:latin typeface="Tiempos Fine Medium" panose="0202060306030306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27959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348965"/>
            <a:ext cx="7877175" cy="944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 anchor="t">
            <a:no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500188"/>
            <a:ext cx="7877175" cy="3136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 anchor="t"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67F8236E-9464-5848-8E78-1A43F9C6D0B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284" y="4824557"/>
            <a:ext cx="831320" cy="1584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132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35" r:id="rId15"/>
    <p:sldLayoutId id="2147483736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700" r:id="rId25"/>
    <p:sldLayoutId id="2147483701" r:id="rId26"/>
    <p:sldLayoutId id="2147483702" r:id="rId27"/>
    <p:sldLayoutId id="2147483704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3" r:id="rId35"/>
    <p:sldLayoutId id="2147483734" r:id="rId36"/>
    <p:sldLayoutId id="2147483740" r:id="rId37"/>
    <p:sldLayoutId id="2147483715" r:id="rId38"/>
    <p:sldLayoutId id="2147483716" r:id="rId39"/>
    <p:sldLayoutId id="2147483717" r:id="rId40"/>
    <p:sldLayoutId id="2147483718" r:id="rId41"/>
    <p:sldLayoutId id="2147483737" r:id="rId42"/>
    <p:sldLayoutId id="2147483739" r:id="rId43"/>
    <p:sldLayoutId id="2147483738" r:id="rId44"/>
    <p:sldLayoutId id="2147483723" r:id="rId45"/>
    <p:sldLayoutId id="2147483725" r:id="rId46"/>
    <p:sldLayoutId id="2147483726" r:id="rId47"/>
    <p:sldLayoutId id="2147483727" r:id="rId48"/>
    <p:sldLayoutId id="2147483728" r:id="rId49"/>
    <p:sldLayoutId id="2147483729" r:id="rId50"/>
    <p:sldLayoutId id="2147483730" r:id="rId51"/>
    <p:sldLayoutId id="2147483731" r:id="rId52"/>
    <p:sldLayoutId id="2147483733" r:id="rId53"/>
    <p:sldLayoutId id="2147483741" r:id="rId54"/>
    <p:sldLayoutId id="2147483742" r:id="rId55"/>
    <p:sldLayoutId id="2147483743" r:id="rId56"/>
    <p:sldLayoutId id="2147483744" r:id="rId57"/>
    <p:sldLayoutId id="2147483745" r:id="rId58"/>
    <p:sldLayoutId id="2147483746" r:id="rId59"/>
    <p:sldLayoutId id="2147483747" r:id="rId60"/>
    <p:sldLayoutId id="2147483748" r:id="rId61"/>
  </p:sldLayoutIdLst>
  <p:transition spd="med"/>
  <p:txStyles>
    <p:titleStyle>
      <a:lvl1pPr marL="0" marR="0" indent="0" algn="l" defTabSz="309563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2"/>
          </a:solidFill>
          <a:uFillTx/>
          <a:latin typeface="Tiempos Fine Medium" panose="02020603060303060403" pitchFamily="18" charset="77"/>
          <a:ea typeface="+mn-ea"/>
          <a:cs typeface="+mn-cs"/>
          <a:sym typeface="Helvetica Neue Medium"/>
        </a:defRPr>
      </a:lvl1pPr>
      <a:lvl2pPr marL="0" marR="0" indent="0" algn="ctr" defTabSz="30956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956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956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956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956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956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956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956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None/>
        <a:tabLst/>
        <a:defRPr sz="1800" b="0" i="0" u="none" strike="noStrike" cap="none" spc="0" baseline="0">
          <a:solidFill>
            <a:schemeClr val="accent2"/>
          </a:solidFill>
          <a:uFillTx/>
          <a:latin typeface="National 2" panose="02000003000000000000" pitchFamily="2" charset="77"/>
          <a:ea typeface="Helvetica Neue"/>
          <a:cs typeface="Helvetica Neue"/>
          <a:sym typeface="Helvetica Neue"/>
        </a:defRPr>
      </a:lvl1pPr>
      <a:lvl2pPr marL="238125" marR="0" indent="0" algn="l" defTabSz="309563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None/>
        <a:tabLst/>
        <a:defRPr sz="1800" b="0" i="0" u="none" strike="noStrike" cap="none" spc="0" baseline="0">
          <a:solidFill>
            <a:schemeClr val="accent2"/>
          </a:solidFill>
          <a:uFillTx/>
          <a:latin typeface="National 2" panose="02000003000000000000" pitchFamily="2" charset="77"/>
          <a:ea typeface="Helvetica Neue"/>
          <a:cs typeface="Helvetica Neue"/>
          <a:sym typeface="Helvetica Neue"/>
        </a:defRPr>
      </a:lvl2pPr>
      <a:lvl3pPr marL="47625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None/>
        <a:tabLst/>
        <a:defRPr sz="1800" b="0" i="0" u="none" strike="noStrike" cap="none" spc="0" baseline="0">
          <a:solidFill>
            <a:schemeClr val="accent2"/>
          </a:solidFill>
          <a:uFillTx/>
          <a:latin typeface="National 2" panose="02000003000000000000" pitchFamily="2" charset="77"/>
          <a:ea typeface="Helvetica Neue"/>
          <a:cs typeface="Helvetica Neue"/>
          <a:sym typeface="Helvetica Neue"/>
        </a:defRPr>
      </a:lvl3pPr>
      <a:lvl4pPr marL="714375" marR="0" indent="0" algn="l" defTabSz="309563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None/>
        <a:tabLst/>
        <a:defRPr sz="1800" b="0" i="0" u="none" strike="noStrike" cap="none" spc="0" baseline="0">
          <a:solidFill>
            <a:schemeClr val="accent2"/>
          </a:solidFill>
          <a:uFillTx/>
          <a:latin typeface="National 2" panose="02000003000000000000" pitchFamily="2" charset="77"/>
          <a:ea typeface="Helvetica Neue"/>
          <a:cs typeface="Helvetica Neue"/>
          <a:sym typeface="Helvetica Neue"/>
        </a:defRPr>
      </a:lvl4pPr>
      <a:lvl5pPr marL="95250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None/>
        <a:tabLst/>
        <a:defRPr sz="1800" b="0" i="0" u="none" strike="noStrike" cap="none" spc="0" baseline="0">
          <a:solidFill>
            <a:schemeClr val="accent2"/>
          </a:solidFill>
          <a:uFillTx/>
          <a:latin typeface="National 2" panose="02000003000000000000" pitchFamily="2" charset="77"/>
          <a:ea typeface="Helvetica Neue"/>
          <a:cs typeface="Helvetica Neue"/>
          <a:sym typeface="Helvetica Neue"/>
        </a:defRPr>
      </a:lvl5pPr>
      <a:lvl6pPr marL="1428750" marR="0" indent="-238125" algn="l" defTabSz="309563" eaLnBrk="1" latinLnBrk="0" hangingPunct="1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eaLnBrk="1" latinLnBrk="0" hangingPunct="1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eaLnBrk="1" latinLnBrk="0" hangingPunct="1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eaLnBrk="1" latinLnBrk="0" hangingPunct="1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>
        <p15:guide id="1" pos="660" userDrawn="1">
          <p15:clr>
            <a:srgbClr val="F26B43"/>
          </p15:clr>
        </p15:guide>
        <p15:guide id="3" orient="horz" pos="360" userDrawn="1">
          <p15:clr>
            <a:srgbClr val="F26B43"/>
          </p15:clr>
        </p15:guide>
        <p15:guide id="4" orient="horz" pos="48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65D4E1-22E3-274A-A66A-6AF2E53DF0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4889"/>
            <a:ext cx="9144000" cy="5207794"/>
          </a:xfrm>
          <a:prstGeom prst="rect">
            <a:avLst/>
          </a:prstGeom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503874DD-7085-A741-A9DF-AB81BFCD3A8E}"/>
              </a:ext>
            </a:extLst>
          </p:cNvPr>
          <p:cNvSpPr txBox="1">
            <a:spLocks/>
          </p:cNvSpPr>
          <p:nvPr/>
        </p:nvSpPr>
        <p:spPr>
          <a:xfrm>
            <a:off x="628650" y="1986798"/>
            <a:ext cx="3377885" cy="174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b">
            <a:no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800" b="0" i="0" u="none" strike="noStrike" cap="none" spc="0" baseline="0">
                <a:solidFill>
                  <a:schemeClr val="accent2"/>
                </a:solidFill>
                <a:uFillTx/>
                <a:latin typeface="Tiempos Fine Medium" panose="02020603060303060403" pitchFamily="18" charset="77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defTabSz="309563"/>
            <a:r>
              <a:rPr lang="en-US" sz="4800" kern="0" dirty="0">
                <a:solidFill>
                  <a:srgbClr val="13163C"/>
                </a:solidFill>
              </a:rPr>
              <a:t>New </a:t>
            </a:r>
            <a:r>
              <a:rPr lang="en-US" sz="4800" b="1" kern="0" dirty="0">
                <a:solidFill>
                  <a:srgbClr val="13163C"/>
                </a:solidFill>
              </a:rPr>
              <a:t>Site Composer</a:t>
            </a:r>
          </a:p>
          <a:p>
            <a:pPr defTabSz="309563"/>
            <a:r>
              <a:rPr lang="en-US" sz="3200" i="1" kern="0" dirty="0">
                <a:solidFill>
                  <a:srgbClr val="13163C"/>
                </a:solidFill>
                <a:ea typeface="Helvetica Neue Medium"/>
                <a:cs typeface="Helvetica Neue Medium"/>
              </a:rPr>
              <a:t>Dr. Carsten Leue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A41F52-7B85-4945-BA63-DDF2EDD435E7}"/>
              </a:ext>
            </a:extLst>
          </p:cNvPr>
          <p:cNvSpPr>
            <a:spLocks/>
          </p:cNvSpPr>
          <p:nvPr/>
        </p:nvSpPr>
        <p:spPr>
          <a:xfrm>
            <a:off x="4212544" y="443028"/>
            <a:ext cx="4251960" cy="4251960"/>
          </a:xfrm>
          <a:prstGeom prst="ellipse">
            <a:avLst/>
          </a:prstGeom>
          <a:noFill/>
          <a:ln w="762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309563" hangingPunct="0"/>
            <a:endParaRPr lang="en-US"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6119F201-9AC2-7F4A-8089-00ADA652A0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718" y="650747"/>
            <a:ext cx="1314433" cy="250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827C9-21E6-9A49-98C2-8D43879FC3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41" y="3729873"/>
            <a:ext cx="1014396" cy="10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215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0A3751-AB28-4B95-B08B-9D2A3700E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096" y="228601"/>
            <a:ext cx="2124977" cy="403860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68EB0B2-7F61-384D-A54B-C7A2ED63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928273"/>
            <a:ext cx="1784296" cy="944054"/>
          </a:xfrm>
        </p:spPr>
        <p:txBody>
          <a:bodyPr/>
          <a:lstStyle/>
          <a:p>
            <a:r>
              <a:rPr lang="en-US" dirty="0"/>
              <a:t>The sites-next </a:t>
            </a:r>
            <a:br>
              <a:rPr lang="en-US" dirty="0"/>
            </a:br>
            <a:r>
              <a:rPr lang="en-US" b="1" dirty="0"/>
              <a:t>Building Blocks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28502-4726-4918-9815-CF28F84674FE}"/>
              </a:ext>
            </a:extLst>
          </p:cNvPr>
          <p:cNvSpPr txBox="1"/>
          <p:nvPr/>
        </p:nvSpPr>
        <p:spPr>
          <a:xfrm>
            <a:off x="2606040" y="792480"/>
            <a:ext cx="6080759" cy="3693319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latin typeface="National 2" panose="02000003000000000000" pitchFamily="2" charset="77"/>
              </a:rPr>
              <a:t>Content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Content type, items, layouts</a:t>
            </a:r>
          </a:p>
          <a:p>
            <a:endParaRPr lang="en-US" sz="1800" b="1" dirty="0">
              <a:latin typeface="National 2" panose="02000003000000000000" pitchFamily="2" charset="77"/>
            </a:endParaRPr>
          </a:p>
          <a:p>
            <a:r>
              <a:rPr lang="en-US" sz="1800" b="1" dirty="0">
                <a:latin typeface="National 2" panose="02000003000000000000" pitchFamily="2" charset="77"/>
              </a:rPr>
              <a:t>Application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Simple </a:t>
            </a:r>
            <a:r>
              <a:rPr lang="en-US" sz="1800" b="1" dirty="0">
                <a:latin typeface="National 2" panose="02000003000000000000" pitchFamily="2" charset="77"/>
              </a:rPr>
              <a:t>content blocks</a:t>
            </a:r>
            <a:r>
              <a:rPr lang="en-US" sz="1800" dirty="0">
                <a:latin typeface="National 2" panose="02000003000000000000" pitchFamily="2" charset="77"/>
              </a:rPr>
              <a:t> based on handlebars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Versatile </a:t>
            </a:r>
            <a:r>
              <a:rPr lang="en-US" sz="1800" b="1" dirty="0">
                <a:latin typeface="National 2" panose="02000003000000000000" pitchFamily="2" charset="77"/>
              </a:rPr>
              <a:t>application blocks</a:t>
            </a:r>
            <a:r>
              <a:rPr lang="en-US" sz="1800" dirty="0">
                <a:latin typeface="National 2" panose="02000003000000000000" pitchFamily="2" charset="77"/>
              </a:rPr>
              <a:t> based on JS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Modular API for the web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Best of server- and client side rendering combined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National 2" panose="02000003000000000000" pitchFamily="2" charset="77"/>
            </a:endParaRPr>
          </a:p>
          <a:p>
            <a:r>
              <a:rPr lang="en-US" sz="1800" b="1" dirty="0">
                <a:latin typeface="National 2" panose="02000003000000000000" pitchFamily="2" charset="77"/>
              </a:rPr>
              <a:t>Inline Edit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In-place edit capabilities for content including drag-and-drop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In-context authoring shell for site artifacts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3DF275-A919-4CD5-BD42-D8933C50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B4FAC-1F7D-44A1-B244-8640A8C29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283" y="3572602"/>
            <a:ext cx="413839" cy="413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/>
            </a:solidFill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A991D-04D9-4822-82F5-DF1D4CB7E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283" y="4060281"/>
            <a:ext cx="413839" cy="413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/>
            </a:solidFill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8796F-BA96-4642-A780-1B8993470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283" y="1021078"/>
            <a:ext cx="413839" cy="413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/>
            </a:solidFill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E29C2-7D0E-44A8-9E08-DFDF65DCB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283" y="1883001"/>
            <a:ext cx="413839" cy="413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/>
            </a:solidFill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22BC1-10BF-44CA-9071-68EB714FB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283" y="2571750"/>
            <a:ext cx="413839" cy="413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58130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6DA680-A8A3-41A6-BEFE-4C6CCAB45506}"/>
              </a:ext>
            </a:extLst>
          </p:cNvPr>
          <p:cNvCxnSpPr>
            <a:cxnSpLocks/>
          </p:cNvCxnSpPr>
          <p:nvPr/>
        </p:nvCxnSpPr>
        <p:spPr>
          <a:xfrm>
            <a:off x="2848082" y="479878"/>
            <a:ext cx="0" cy="4282440"/>
          </a:xfrm>
          <a:prstGeom prst="line">
            <a:avLst/>
          </a:prstGeom>
          <a:noFill/>
          <a:ln w="25400" cap="flat">
            <a:solidFill>
              <a:schemeClr val="accent3">
                <a:lumMod val="9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768EB0B2-7F61-384D-A54B-C7A2ED63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928273"/>
            <a:ext cx="1784296" cy="944054"/>
          </a:xfrm>
        </p:spPr>
        <p:txBody>
          <a:bodyPr/>
          <a:lstStyle/>
          <a:p>
            <a:r>
              <a:rPr lang="en-US" dirty="0"/>
              <a:t>The sites-next </a:t>
            </a:r>
            <a:br>
              <a:rPr lang="en-US" dirty="0"/>
            </a:br>
            <a:r>
              <a:rPr lang="en-US" b="1" dirty="0"/>
              <a:t>Rendering Model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3DF275-A919-4CD5-BD42-D8933C50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A607CF-FBB2-45D0-8049-E3074E1A8D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69" y="610013"/>
            <a:ext cx="692825" cy="6928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CF975B-BC95-4D5A-9514-1D2CB4235E27}"/>
              </a:ext>
            </a:extLst>
          </p:cNvPr>
          <p:cNvCxnSpPr>
            <a:cxnSpLocks/>
          </p:cNvCxnSpPr>
          <p:nvPr/>
        </p:nvCxnSpPr>
        <p:spPr>
          <a:xfrm>
            <a:off x="7015888" y="479878"/>
            <a:ext cx="0" cy="4282440"/>
          </a:xfrm>
          <a:prstGeom prst="line">
            <a:avLst/>
          </a:prstGeom>
          <a:noFill/>
          <a:ln w="25400" cap="flat">
            <a:solidFill>
              <a:schemeClr val="accent3">
                <a:lumMod val="9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12B84F-97B9-44BF-92EC-7E4C06D2578B}"/>
              </a:ext>
            </a:extLst>
          </p:cNvPr>
          <p:cNvCxnSpPr>
            <a:cxnSpLocks/>
          </p:cNvCxnSpPr>
          <p:nvPr/>
        </p:nvCxnSpPr>
        <p:spPr>
          <a:xfrm>
            <a:off x="4372082" y="479878"/>
            <a:ext cx="0" cy="4282440"/>
          </a:xfrm>
          <a:prstGeom prst="line">
            <a:avLst/>
          </a:prstGeom>
          <a:noFill/>
          <a:ln w="25400" cap="flat">
            <a:solidFill>
              <a:schemeClr val="accent3">
                <a:lumMod val="9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910771-0AE1-4562-B573-FFB794D4A2DB}"/>
              </a:ext>
            </a:extLst>
          </p:cNvPr>
          <p:cNvSpPr/>
          <p:nvPr/>
        </p:nvSpPr>
        <p:spPr>
          <a:xfrm>
            <a:off x="6495938" y="610444"/>
            <a:ext cx="1039900" cy="70062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Side Rendering</a:t>
            </a:r>
            <a:endParaRPr lang="en-DE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1976E3-7018-4212-A3A6-B4C62D2B199B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3194494" y="956426"/>
            <a:ext cx="3301444" cy="4332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980A28-FBB3-4339-A85E-A443C6E63B15}"/>
              </a:ext>
            </a:extLst>
          </p:cNvPr>
          <p:cNvSpPr txBox="1"/>
          <p:nvPr/>
        </p:nvSpPr>
        <p:spPr>
          <a:xfrm>
            <a:off x="3258815" y="637005"/>
            <a:ext cx="1252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i="1" dirty="0">
                <a:latin typeface="National 2" panose="02000003000000000000" pitchFamily="2" charset="77"/>
              </a:rPr>
              <a:t>Initial Request </a:t>
            </a:r>
            <a:r>
              <a:rPr lang="en-US" sz="1200" i="1" dirty="0">
                <a:latin typeface="National 2" panose="02000003000000000000" pitchFamily="2" charset="77"/>
                <a:sym typeface="Wingdings" panose="05000000000000000000" pitchFamily="2" charset="2"/>
              </a:rPr>
              <a:t></a:t>
            </a:r>
            <a:endParaRPr lang="en-DE" sz="1200" i="1" dirty="0" err="1">
              <a:latin typeface="National 2" panose="02000003000000000000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4EE14-B415-4BF1-8AA7-76A927891142}"/>
              </a:ext>
            </a:extLst>
          </p:cNvPr>
          <p:cNvSpPr txBox="1"/>
          <p:nvPr/>
        </p:nvSpPr>
        <p:spPr>
          <a:xfrm>
            <a:off x="3744637" y="1034072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i="1" dirty="0">
                <a:latin typeface="National 2" panose="02000003000000000000" pitchFamily="2" charset="77"/>
                <a:sym typeface="Wingdings" panose="05000000000000000000" pitchFamily="2" charset="2"/>
              </a:rPr>
              <a:t> pre-rendered HTML</a:t>
            </a:r>
            <a:endParaRPr lang="en-DE" sz="1200" i="1" dirty="0" err="1">
              <a:latin typeface="National 2" panose="02000003000000000000" pitchFamily="2" charset="77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1FA7639-A253-4294-8A44-DD69EF97F95C}"/>
              </a:ext>
            </a:extLst>
          </p:cNvPr>
          <p:cNvSpPr/>
          <p:nvPr/>
        </p:nvSpPr>
        <p:spPr>
          <a:xfrm>
            <a:off x="3852132" y="2132897"/>
            <a:ext cx="1039900" cy="70062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Side Application</a:t>
            </a:r>
            <a:endParaRPr lang="en-DE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72F8D4-5922-470C-89A7-9F634A55114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72082" y="1311071"/>
            <a:ext cx="0" cy="821826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5EF480F-C2EF-422D-9EB0-C5DD84E6AB97}"/>
              </a:ext>
            </a:extLst>
          </p:cNvPr>
          <p:cNvSpPr txBox="1"/>
          <p:nvPr/>
        </p:nvSpPr>
        <p:spPr>
          <a:xfrm>
            <a:off x="4404276" y="1396953"/>
            <a:ext cx="79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i="1" dirty="0">
                <a:latin typeface="National 2" panose="02000003000000000000" pitchFamily="2" charset="77"/>
                <a:sym typeface="Wingdings" panose="05000000000000000000" pitchFamily="2" charset="2"/>
              </a:rPr>
              <a:t>bootstrap</a:t>
            </a:r>
            <a:endParaRPr lang="en-DE" sz="1200" i="1" dirty="0" err="1">
              <a:latin typeface="National 2" panose="02000003000000000000" pitchFamily="2" charset="7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2B4E46-D24E-4AAE-B23A-11E6548EE4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69" y="2129268"/>
            <a:ext cx="692825" cy="69282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BC0704-69EB-473A-82DE-362F208B636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180773" y="2479582"/>
            <a:ext cx="671359" cy="362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AC8F274-4063-4548-85B0-CA588419768D}"/>
              </a:ext>
            </a:extLst>
          </p:cNvPr>
          <p:cNvSpPr txBox="1"/>
          <p:nvPr/>
        </p:nvSpPr>
        <p:spPr>
          <a:xfrm>
            <a:off x="3180773" y="2160161"/>
            <a:ext cx="383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i="1" dirty="0">
                <a:latin typeface="National 2" panose="02000003000000000000" pitchFamily="2" charset="77"/>
              </a:rPr>
              <a:t>n</a:t>
            </a:r>
            <a:r>
              <a:rPr lang="en-US" sz="1200" i="1" baseline="30000" dirty="0">
                <a:latin typeface="National 2" panose="02000003000000000000" pitchFamily="2" charset="77"/>
              </a:rPr>
              <a:t>th</a:t>
            </a:r>
            <a:r>
              <a:rPr lang="en-US" sz="1200" i="1" dirty="0">
                <a:latin typeface="National 2" panose="02000003000000000000" pitchFamily="2" charset="77"/>
              </a:rPr>
              <a:t> </a:t>
            </a:r>
            <a:endParaRPr lang="en-DE" sz="1200" i="1" dirty="0" err="1">
              <a:latin typeface="National 2" panose="02000003000000000000" pitchFamily="2" charset="77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5AB50B6-F7D0-46C1-BF25-C79AED714B7A}"/>
              </a:ext>
            </a:extLst>
          </p:cNvPr>
          <p:cNvSpPr/>
          <p:nvPr/>
        </p:nvSpPr>
        <p:spPr>
          <a:xfrm>
            <a:off x="6495938" y="2086846"/>
            <a:ext cx="1039900" cy="227179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APIs</a:t>
            </a:r>
            <a:endParaRPr lang="en-DE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D56B63-AD08-4C5F-A54C-9CB54E1E674A}"/>
              </a:ext>
            </a:extLst>
          </p:cNvPr>
          <p:cNvCxnSpPr>
            <a:cxnSpLocks/>
            <a:stCxn id="19" idx="3"/>
            <a:endCxn id="40" idx="1"/>
          </p:cNvCxnSpPr>
          <p:nvPr/>
        </p:nvCxnSpPr>
        <p:spPr>
          <a:xfrm>
            <a:off x="4892032" y="2483211"/>
            <a:ext cx="1603906" cy="739532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FA6241-DFDF-4E9A-BFB2-A8EDB428C192}"/>
              </a:ext>
            </a:extLst>
          </p:cNvPr>
          <p:cNvSpPr/>
          <p:nvPr/>
        </p:nvSpPr>
        <p:spPr>
          <a:xfrm rot="16200000">
            <a:off x="3496271" y="2496174"/>
            <a:ext cx="4282438" cy="489171"/>
          </a:xfrm>
          <a:prstGeom prst="roundRect">
            <a:avLst/>
          </a:prstGeom>
          <a:solidFill>
            <a:srgbClr val="FDFB91">
              <a:alpha val="50196"/>
            </a:srgb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Caching Proxy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01D5FD0-CF35-439C-BDC8-EA8685EE6EBE}"/>
              </a:ext>
            </a:extLst>
          </p:cNvPr>
          <p:cNvSpPr/>
          <p:nvPr/>
        </p:nvSpPr>
        <p:spPr>
          <a:xfrm>
            <a:off x="7975736" y="1097598"/>
            <a:ext cx="902322" cy="133956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Content Model</a:t>
            </a:r>
            <a:endParaRPr lang="en-DE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7BE799-5EC1-40AD-B827-A4AD1A998A40}"/>
              </a:ext>
            </a:extLst>
          </p:cNvPr>
          <p:cNvCxnSpPr>
            <a:cxnSpLocks/>
            <a:stCxn id="40" idx="3"/>
            <a:endCxn id="46" idx="2"/>
          </p:cNvCxnSpPr>
          <p:nvPr/>
        </p:nvCxnSpPr>
        <p:spPr>
          <a:xfrm flipV="1">
            <a:off x="7535838" y="2437160"/>
            <a:ext cx="891059" cy="785583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CFBED8-03BC-4E48-9451-204540BD93CE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7535838" y="960758"/>
            <a:ext cx="439898" cy="806621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5" name="Picture 4" descr="Bildergebnis fÃ¼r react">
            <a:extLst>
              <a:ext uri="{FF2B5EF4-FFF2-40B4-BE49-F238E27FC236}">
                <a16:creationId xmlns:a16="http://schemas.microsoft.com/office/drawing/2014/main" id="{72DBB1AC-9A37-4AA1-B412-03724DF7B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638" y="2872327"/>
            <a:ext cx="735022" cy="5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ei:Angular full color logo.svg">
            <a:extLst>
              <a:ext uri="{FF2B5EF4-FFF2-40B4-BE49-F238E27FC236}">
                <a16:creationId xmlns:a16="http://schemas.microsoft.com/office/drawing/2014/main" id="{1649E1CF-AF15-4500-A664-F851D1B2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25" y="2852977"/>
            <a:ext cx="573423" cy="5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1776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D56971-9AA5-E44E-8AA8-97C3FFC9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5B1A2-DAEF-9149-956F-7FD55263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0" y="1583835"/>
            <a:ext cx="1121418" cy="98791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9BADEB-3701-476B-A494-672441826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2F60B5D-2AA7-4E5C-BDC5-3465B85FE9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740" b="774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04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8440-05E6-4353-A644-15CCB0FC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Page Blocks</a:t>
            </a:r>
            <a:endParaRPr lang="en-D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60488-78F6-4B3F-B0B2-B0C10EA1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DFD318-9D21-4FA6-8E6D-8727957B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80" y="6590"/>
            <a:ext cx="2598420" cy="4824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7F3FB-D0E4-49BC-A039-2D5BE5ECD5CE}"/>
              </a:ext>
            </a:extLst>
          </p:cNvPr>
          <p:cNvSpPr txBox="1"/>
          <p:nvPr/>
        </p:nvSpPr>
        <p:spPr>
          <a:xfrm>
            <a:off x="2606041" y="792480"/>
            <a:ext cx="3863340" cy="424731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latin typeface="National 2" panose="02000003000000000000" pitchFamily="2" charset="77"/>
              </a:rPr>
              <a:t>Simple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Based on handlebars templates, i.e. little logic, markup centric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Can be mastered with HTML/CSS skills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Same HBS can be rendered client side and server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Extensible by uploading a text file, no application compilation required</a:t>
            </a:r>
          </a:p>
          <a:p>
            <a:endParaRPr lang="en-US" sz="1800" b="1" dirty="0">
              <a:latin typeface="National 2" panose="02000003000000000000" pitchFamily="2" charset="77"/>
            </a:endParaRPr>
          </a:p>
          <a:p>
            <a:r>
              <a:rPr lang="en-US" sz="1800" b="1" dirty="0">
                <a:latin typeface="National 2" panose="02000003000000000000" pitchFamily="2" charset="77"/>
              </a:rPr>
              <a:t>Application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Angular components, optionally using a acoustic content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Good for complex components such as charts, carousels, </a:t>
            </a:r>
            <a:r>
              <a:rPr lang="en-US" sz="1800" dirty="0" err="1">
                <a:latin typeface="National 2" panose="02000003000000000000" pitchFamily="2" charset="77"/>
              </a:rPr>
              <a:t>etc</a:t>
            </a:r>
            <a:endParaRPr lang="en-US" sz="1800" dirty="0">
              <a:latin typeface="National 2" panose="020000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4849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2B54-3160-4961-8592-CAE2A300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Page Layout</a:t>
            </a:r>
            <a:endParaRPr lang="en-D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A2FCA-D086-4CE3-949E-02EC4778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9" y="0"/>
            <a:ext cx="5533101" cy="449841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FACEB0-1322-4B0C-AFF1-69AB54A5A174}"/>
              </a:ext>
            </a:extLst>
          </p:cNvPr>
          <p:cNvSpPr/>
          <p:nvPr/>
        </p:nvSpPr>
        <p:spPr>
          <a:xfrm>
            <a:off x="6918960" y="2667001"/>
            <a:ext cx="2087879" cy="1021556"/>
          </a:xfrm>
          <a:prstGeom prst="roundRect">
            <a:avLst/>
          </a:prstGeom>
          <a:solidFill>
            <a:srgbClr val="FFFFFF">
              <a:alpha val="74902"/>
            </a:srgbClr>
          </a:solidFill>
          <a:ln w="254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National 2" panose="02000003000000000000" pitchFamily="2" charset="77"/>
              </a:rPr>
              <a:t>Re-arrange page blocks using drag-and drop</a:t>
            </a:r>
            <a:endParaRPr lang="en-DE" sz="1800" dirty="0" err="1">
              <a:latin typeface="National 2" panose="02000003000000000000" pitchFamily="2" charset="77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1A739F-B6DD-46CB-81CC-A5AEDCA5EFF6}"/>
              </a:ext>
            </a:extLst>
          </p:cNvPr>
          <p:cNvSpPr/>
          <p:nvPr/>
        </p:nvSpPr>
        <p:spPr>
          <a:xfrm>
            <a:off x="3077990" y="637703"/>
            <a:ext cx="2087879" cy="715089"/>
          </a:xfrm>
          <a:prstGeom prst="roundRect">
            <a:avLst/>
          </a:prstGeom>
          <a:solidFill>
            <a:srgbClr val="FFFFFF">
              <a:alpha val="74902"/>
            </a:srgbClr>
          </a:solidFill>
          <a:ln w="254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National 2" panose="02000003000000000000" pitchFamily="2" charset="77"/>
                <a:sym typeface="Helvetica Neue Medium"/>
              </a:rPr>
              <a:t>Add content via the palette</a:t>
            </a:r>
            <a:endParaRPr lang="en-DE" sz="1800" dirty="0" err="1">
              <a:latin typeface="National 2" panose="02000003000000000000" pitchFamily="2" charset="77"/>
              <a:sym typeface="Helvetica Neue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2719AE-930F-4C2F-BCCE-3A80D222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94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8440-05E6-4353-A644-15CCB0FC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Page Creation</a:t>
            </a:r>
            <a:endParaRPr lang="en-D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60488-78F6-4B3F-B0B2-B0C10EA1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7F3FB-D0E4-49BC-A039-2D5BE5ECD5CE}"/>
              </a:ext>
            </a:extLst>
          </p:cNvPr>
          <p:cNvSpPr txBox="1"/>
          <p:nvPr/>
        </p:nvSpPr>
        <p:spPr>
          <a:xfrm>
            <a:off x="2606041" y="792480"/>
            <a:ext cx="3863340" cy="369332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sz="1800" dirty="0">
              <a:latin typeface="National 2" panose="02000003000000000000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186FF-89D8-4362-8B42-37BB6695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730" y="0"/>
            <a:ext cx="319227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115399-711F-4AA2-9AEF-3196AEB7CA5A}"/>
              </a:ext>
            </a:extLst>
          </p:cNvPr>
          <p:cNvSpPr txBox="1"/>
          <p:nvPr/>
        </p:nvSpPr>
        <p:spPr>
          <a:xfrm>
            <a:off x="2606041" y="792480"/>
            <a:ext cx="3345689" cy="258532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latin typeface="National 2" panose="02000003000000000000" pitchFamily="2" charset="77"/>
              </a:rPr>
              <a:t>Tree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Visualization of the page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Drag-and-drop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National 2" panose="02000003000000000000" pitchFamily="2" charset="77"/>
              </a:rPr>
              <a:t>Inplace</a:t>
            </a:r>
            <a:r>
              <a:rPr lang="en-US" sz="1800" dirty="0">
                <a:latin typeface="National 2" panose="02000003000000000000" pitchFamily="2" charset="77"/>
              </a:rPr>
              <a:t>-edit for common page properties</a:t>
            </a:r>
          </a:p>
          <a:p>
            <a:endParaRPr lang="en-US" sz="1800" b="1" dirty="0">
              <a:latin typeface="National 2" panose="02000003000000000000" pitchFamily="2" charset="77"/>
            </a:endParaRPr>
          </a:p>
          <a:p>
            <a:r>
              <a:rPr lang="en-US" sz="1800" b="1" dirty="0">
                <a:latin typeface="National 2" panose="02000003000000000000" pitchFamily="2" charset="77"/>
              </a:rPr>
              <a:t>Page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Based on page templates</a:t>
            </a:r>
          </a:p>
        </p:txBody>
      </p:sp>
    </p:spTree>
    <p:extLst>
      <p:ext uri="{BB962C8B-B14F-4D97-AF65-F5344CB8AC3E}">
        <p14:creationId xmlns:p14="http://schemas.microsoft.com/office/powerpoint/2010/main" val="3515072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65572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4BF15-E33B-4646-81F0-B89D828FF1B2}"/>
              </a:ext>
            </a:extLst>
          </p:cNvPr>
          <p:cNvSpPr/>
          <p:nvPr/>
        </p:nvSpPr>
        <p:spPr>
          <a:xfrm>
            <a:off x="4289060" y="1920355"/>
            <a:ext cx="3957403" cy="110458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54DDA-2E9C-4EE0-8148-89C3F5DBCD16}"/>
              </a:ext>
            </a:extLst>
          </p:cNvPr>
          <p:cNvSpPr/>
          <p:nvPr/>
        </p:nvSpPr>
        <p:spPr>
          <a:xfrm>
            <a:off x="4289060" y="633311"/>
            <a:ext cx="3957403" cy="110458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34FF2D-1D5A-4EA7-BA02-512F42CB205C}"/>
              </a:ext>
            </a:extLst>
          </p:cNvPr>
          <p:cNvSpPr/>
          <p:nvPr/>
        </p:nvSpPr>
        <p:spPr>
          <a:xfrm>
            <a:off x="4289060" y="3207399"/>
            <a:ext cx="3957403" cy="110458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F27782D3-5CC5-4129-B315-6BB54DD026D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12884" y="581457"/>
            <a:ext cx="3228975" cy="7673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kumimoji="0" lang="en-US" sz="4800" normalizeH="0" dirty="0" smtClean="0">
                <a:ln>
                  <a:noFill/>
                </a:ln>
                <a:solidFill>
                  <a:srgbClr val="131635"/>
                </a:solidFill>
                <a:effectLst/>
                <a:latin typeface="Tiempos Fine Medium"/>
                <a:ea typeface="Tiempos Fine Medium"/>
                <a:cs typeface="Tiempos Fine Medium"/>
                <a:sym typeface="Helvetica Neue"/>
              </a:defRPr>
            </a:lvl1pPr>
          </a:lstStyle>
          <a:p>
            <a:pPr lvl="0" algn="l" fontAlgn="auto" hangingPunct="0"/>
            <a:r>
              <a:rPr lang="en-US" dirty="0"/>
              <a:t>Agenda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5142E3-8139-4E54-8274-698C92D003B0}"/>
              </a:ext>
            </a:extLst>
          </p:cNvPr>
          <p:cNvSpPr/>
          <p:nvPr/>
        </p:nvSpPr>
        <p:spPr>
          <a:xfrm>
            <a:off x="4117611" y="1014153"/>
            <a:ext cx="342900" cy="342900"/>
          </a:xfrm>
          <a:prstGeom prst="ellipse">
            <a:avLst/>
          </a:prstGeom>
          <a:solidFill>
            <a:schemeClr val="bg2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9C765D-8981-4742-98E4-21D9A31EEA06}"/>
              </a:ext>
            </a:extLst>
          </p:cNvPr>
          <p:cNvSpPr/>
          <p:nvPr/>
        </p:nvSpPr>
        <p:spPr>
          <a:xfrm>
            <a:off x="4117611" y="2301196"/>
            <a:ext cx="342900" cy="342900"/>
          </a:xfrm>
          <a:prstGeom prst="ellipse">
            <a:avLst/>
          </a:prstGeom>
          <a:solidFill>
            <a:schemeClr val="bg2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8F3109-D39C-445E-9066-32807649306B}"/>
              </a:ext>
            </a:extLst>
          </p:cNvPr>
          <p:cNvSpPr/>
          <p:nvPr/>
        </p:nvSpPr>
        <p:spPr>
          <a:xfrm>
            <a:off x="4117611" y="3588240"/>
            <a:ext cx="342900" cy="342900"/>
          </a:xfrm>
          <a:prstGeom prst="ellipse">
            <a:avLst/>
          </a:prstGeom>
          <a:solidFill>
            <a:schemeClr val="bg2"/>
          </a:solidFill>
          <a:ln w="762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C58EE-48FA-4893-AE4B-6182ADB897BB}"/>
              </a:ext>
            </a:extLst>
          </p:cNvPr>
          <p:cNvSpPr/>
          <p:nvPr/>
        </p:nvSpPr>
        <p:spPr>
          <a:xfrm>
            <a:off x="4161355" y="1032279"/>
            <a:ext cx="28245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Tiempos Fine Medium" panose="02020603060303060403" pitchFamily="18" charset="77"/>
                <a:sym typeface="Helvetica Neue Medium"/>
              </a:rPr>
              <a:t>1</a:t>
            </a:r>
            <a:endParaRPr lang="en-US" sz="1500" b="1" dirty="0">
              <a:latin typeface="Tiempos Fine Medium" panose="02020603060303060403" pitchFamily="18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CFD29-27D1-447E-80F1-3E4189004800}"/>
              </a:ext>
            </a:extLst>
          </p:cNvPr>
          <p:cNvSpPr/>
          <p:nvPr/>
        </p:nvSpPr>
        <p:spPr>
          <a:xfrm>
            <a:off x="4150136" y="2319323"/>
            <a:ext cx="2872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Tiempos Fine Medium" panose="02020603060303060403" pitchFamily="18" charset="77"/>
                <a:sym typeface="Helvetica Neue Medium"/>
              </a:rPr>
              <a:t>2</a:t>
            </a:r>
            <a:endParaRPr lang="en-US" sz="1500" b="1" dirty="0">
              <a:latin typeface="Tiempos Fine Medium" panose="02020603060303060403" pitchFamily="18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6846DD-26DE-4E29-8374-A017F467F0E6}"/>
              </a:ext>
            </a:extLst>
          </p:cNvPr>
          <p:cNvSpPr/>
          <p:nvPr/>
        </p:nvSpPr>
        <p:spPr>
          <a:xfrm>
            <a:off x="4150135" y="3606367"/>
            <a:ext cx="2840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Tiempos Fine Medium" panose="02020603060303060403" pitchFamily="18" charset="77"/>
                <a:sym typeface="Helvetica Neue Medium"/>
              </a:rPr>
              <a:t>3</a:t>
            </a:r>
            <a:endParaRPr lang="en-US" sz="1500" b="1" dirty="0">
              <a:latin typeface="Tiempos Fine Medium" panose="02020603060303060403" pitchFamily="18" charset="77"/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4ED3EAD-CFB4-4DDC-9A9E-00FD58666F9B}"/>
              </a:ext>
            </a:extLst>
          </p:cNvPr>
          <p:cNvSpPr txBox="1">
            <a:spLocks/>
          </p:cNvSpPr>
          <p:nvPr/>
        </p:nvSpPr>
        <p:spPr>
          <a:xfrm>
            <a:off x="4695667" y="859039"/>
            <a:ext cx="325015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 anchor="t">
            <a:noAutofit/>
          </a:bodyPr>
          <a:lstStyle>
            <a:lvl1pPr marL="0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b="0" i="0" u="none" strike="noStrike" cap="none" spc="0" baseline="0">
                <a:solidFill>
                  <a:schemeClr val="accent2"/>
                </a:solidFill>
                <a:uFillTx/>
                <a:latin typeface="National 2" panose="02000003000000000000" pitchFamily="2" charset="77"/>
                <a:ea typeface="Helvetica Neue"/>
                <a:cs typeface="Helvetica Neue"/>
                <a:sym typeface="Helvetica Neue"/>
              </a:defRPr>
            </a:lvl1pPr>
            <a:lvl2pPr marL="238125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b="0" i="0" u="none" strike="noStrike" cap="none" spc="0" baseline="0">
                <a:solidFill>
                  <a:schemeClr val="accent2"/>
                </a:solidFill>
                <a:uFillTx/>
                <a:latin typeface="National 2" panose="02000003000000000000" pitchFamily="2" charset="77"/>
                <a:ea typeface="Helvetica Neue"/>
                <a:cs typeface="Helvetica Neue"/>
                <a:sym typeface="Helvetica Neue"/>
              </a:defRPr>
            </a:lvl2pPr>
            <a:lvl3pPr marL="476250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b="0" i="0" u="none" strike="noStrike" cap="none" spc="0" baseline="0">
                <a:solidFill>
                  <a:schemeClr val="accent2"/>
                </a:solidFill>
                <a:uFillTx/>
                <a:latin typeface="National 2" panose="02000003000000000000" pitchFamily="2" charset="77"/>
                <a:ea typeface="Helvetica Neue"/>
                <a:cs typeface="Helvetica Neue"/>
                <a:sym typeface="Helvetica Neue"/>
              </a:defRPr>
            </a:lvl3pPr>
            <a:lvl4pPr marL="714375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b="0" i="0" u="none" strike="noStrike" cap="none" spc="0" baseline="0">
                <a:solidFill>
                  <a:schemeClr val="accent2"/>
                </a:solidFill>
                <a:uFillTx/>
                <a:latin typeface="National 2" panose="02000003000000000000" pitchFamily="2" charset="77"/>
                <a:ea typeface="Helvetica Neue"/>
                <a:cs typeface="Helvetica Neue"/>
                <a:sym typeface="Helvetica Neue"/>
              </a:defRPr>
            </a:lvl4pPr>
            <a:lvl5pPr marL="952500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b="0" i="0" u="none" strike="noStrike" cap="none" spc="0" baseline="0">
                <a:solidFill>
                  <a:schemeClr val="accent2"/>
                </a:solidFill>
                <a:uFillTx/>
                <a:latin typeface="National 2" panose="02000003000000000000" pitchFamily="2" charset="77"/>
                <a:ea typeface="Helvetica Neue"/>
                <a:cs typeface="Helvetica Neue"/>
                <a:sym typeface="Helvetica Neue"/>
              </a:defRPr>
            </a:lvl5pPr>
            <a:lvl6pPr marL="1428750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66875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05000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143125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b="1" kern="0" dirty="0"/>
              <a:t>Introduction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1E6E692-77F9-4B7B-897C-B20C8C408E2C}"/>
              </a:ext>
            </a:extLst>
          </p:cNvPr>
          <p:cNvSpPr txBox="1">
            <a:spLocks/>
          </p:cNvSpPr>
          <p:nvPr/>
        </p:nvSpPr>
        <p:spPr>
          <a:xfrm>
            <a:off x="4695667" y="2146926"/>
            <a:ext cx="325015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40" tIns="91440" rIns="91440" bIns="91440" anchor="ctr">
            <a:spAutoFit/>
          </a:bodyPr>
          <a:lstStyle>
            <a:lvl1pPr marL="0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250" b="1" i="0" u="none" strike="noStrike" cap="none" spc="0" normalizeH="0" baseline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National 2" panose="02000003000000000000" pitchFamily="2" charset="77"/>
                <a:ea typeface="Helvetica Neue"/>
                <a:cs typeface="Helvetica Neue"/>
                <a:sym typeface="Helvetica Neue"/>
              </a:defRPr>
            </a:lvl1pPr>
            <a:lvl2pPr marL="238125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125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476250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125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14375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125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52500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125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428750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66875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05000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143125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kern="0" dirty="0"/>
              <a:t>Architecture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86E79139-1692-474C-924A-1D3BE3E8B7F2}"/>
              </a:ext>
            </a:extLst>
          </p:cNvPr>
          <p:cNvSpPr txBox="1">
            <a:spLocks/>
          </p:cNvSpPr>
          <p:nvPr/>
        </p:nvSpPr>
        <p:spPr>
          <a:xfrm>
            <a:off x="4695667" y="3434813"/>
            <a:ext cx="325015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40" tIns="91440" rIns="91440" bIns="91440" anchor="ctr">
            <a:spAutoFit/>
          </a:bodyPr>
          <a:lstStyle>
            <a:lvl1pPr marL="0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250" b="1" i="0" u="none" strike="noStrike" cap="none" spc="0" normalizeH="0" baseline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National 2" panose="02000003000000000000" pitchFamily="2" charset="77"/>
                <a:ea typeface="Helvetica Neue"/>
                <a:cs typeface="Helvetica Neue"/>
                <a:sym typeface="Helvetica Neue"/>
              </a:defRPr>
            </a:lvl1pPr>
            <a:lvl2pPr marL="238125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125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476250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125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14375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125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52500" marR="0" indent="0" algn="l" defTabSz="3095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125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428750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66875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05000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143125" marR="0" indent="-238125" algn="l" defTabSz="309563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5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kern="0" dirty="0"/>
              <a:t>Demo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241512-FC7D-46D0-AD0B-BA7E0C8E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82" y="1422259"/>
            <a:ext cx="3391523" cy="339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718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4ABF-D477-1740-A6DF-6941CE6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3A183-7980-F742-A5E9-16059A35B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presentations shows </a:t>
            </a:r>
            <a:r>
              <a:rPr lang="en-US" b="1" dirty="0">
                <a:solidFill>
                  <a:schemeClr val="bg2"/>
                </a:solidFill>
              </a:rPr>
              <a:t>work in progress</a:t>
            </a:r>
            <a:r>
              <a:rPr lang="en-US" dirty="0"/>
              <a:t>. UX and implementation details may change for the final release.</a:t>
            </a:r>
          </a:p>
          <a:p>
            <a:r>
              <a:rPr lang="en-US" dirty="0"/>
              <a:t>This is </a:t>
            </a:r>
            <a:r>
              <a:rPr lang="en-US" b="1" dirty="0">
                <a:solidFill>
                  <a:schemeClr val="bg2"/>
                </a:solidFill>
              </a:rPr>
              <a:t>NOT</a:t>
            </a:r>
            <a:r>
              <a:rPr lang="en-US" dirty="0"/>
              <a:t> a delivery commitment.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77C98-1997-47D1-9DAE-E64AF8A2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46" y="51341"/>
            <a:ext cx="947454" cy="94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6304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ettyImages-769731747.jpg" descr="GettyImages-769731747.jpg"/>
          <p:cNvPicPr>
            <a:picLocks noChangeAspect="1"/>
          </p:cNvPicPr>
          <p:nvPr/>
        </p:nvPicPr>
        <p:blipFill>
          <a:blip r:embed="rId3"/>
          <a:srcRect t="36882" r="34613" b="7834"/>
          <a:stretch>
            <a:fillRect/>
          </a:stretch>
        </p:blipFill>
        <p:spPr>
          <a:xfrm>
            <a:off x="-32147" y="-23643"/>
            <a:ext cx="9208293" cy="5190785"/>
          </a:xfrm>
          <a:prstGeom prst="rect">
            <a:avLst/>
          </a:prstGeom>
          <a:ln w="3175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850" y="228191"/>
            <a:ext cx="3377885" cy="3377885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Market,…"/>
          <p:cNvSpPr txBox="1"/>
          <p:nvPr/>
        </p:nvSpPr>
        <p:spPr>
          <a:xfrm>
            <a:off x="497491" y="1495631"/>
            <a:ext cx="4731214" cy="2531462"/>
          </a:xfrm>
          <a:prstGeom prst="rect">
            <a:avLst/>
          </a:prstGeom>
          <a:solidFill>
            <a:srgbClr val="FFFFFF">
              <a:alpha val="50196"/>
            </a:srgb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t">
            <a:spAutoFit/>
          </a:bodyPr>
          <a:lstStyle/>
          <a:p>
            <a:pPr algn="l">
              <a:defRPr sz="6400" b="0">
                <a:solidFill>
                  <a:srgbClr val="14163B"/>
                </a:solidFill>
                <a:latin typeface="Tiempos Fine"/>
                <a:ea typeface="Tiempos Fine"/>
                <a:cs typeface="Tiempos Fine"/>
                <a:sym typeface="Tiempos Fine"/>
              </a:defRPr>
            </a:pPr>
            <a:r>
              <a:rPr lang="en-US" sz="4050" dirty="0"/>
              <a:t>“A </a:t>
            </a:r>
            <a:r>
              <a:rPr lang="en-US" sz="4050" b="1" dirty="0"/>
              <a:t>Site</a:t>
            </a:r>
            <a:r>
              <a:rPr lang="en-US" sz="4050" dirty="0"/>
              <a:t> is structured content with a concise, configurable visualization.”</a:t>
            </a:r>
            <a:endParaRPr sz="2400" dirty="0">
              <a:latin typeface="National 2" panose="020B0504030502020203" pitchFamily="34" charset="77"/>
            </a:endParaRPr>
          </a:p>
        </p:txBody>
      </p:sp>
      <p:pic>
        <p:nvPicPr>
          <p:cNvPr id="122" name="acoustic_midnight_rgb.png" descr="acoustic_midnight_rg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80" y="4701899"/>
            <a:ext cx="932044" cy="1783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EB0B2-7F61-384D-A54B-C7A2ED63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928272"/>
            <a:ext cx="1784296" cy="1820767"/>
          </a:xfrm>
        </p:spPr>
        <p:txBody>
          <a:bodyPr/>
          <a:lstStyle/>
          <a:p>
            <a:r>
              <a:rPr lang="en-US" dirty="0"/>
              <a:t>Meet </a:t>
            </a:r>
            <a:br>
              <a:rPr lang="en-US" dirty="0"/>
            </a:br>
            <a:r>
              <a:rPr lang="en-US" b="1" dirty="0"/>
              <a:t>Keiko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Content Creator </a:t>
            </a:r>
            <a:endParaRPr lang="en-US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A4AFA50-79A5-4424-B8AB-DFA7FC1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98ADDB-1CBD-4C5F-BE4F-B490337A1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3" y="278402"/>
            <a:ext cx="1413238" cy="14132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2"/>
            </a:solidFill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5A2977-B312-436B-8D73-0486E3330A3A}"/>
              </a:ext>
            </a:extLst>
          </p:cNvPr>
          <p:cNvSpPr txBox="1"/>
          <p:nvPr/>
        </p:nvSpPr>
        <p:spPr>
          <a:xfrm>
            <a:off x="2606040" y="792480"/>
            <a:ext cx="6256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National 2" panose="02000003000000000000"/>
              </a:rPr>
              <a:t>Tasks and responsibilities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Create visual and text assets to be used across multiple communications.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Manage storage of visual and text assets.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Coordinate with strategic marketers to plan content strategy.  </a:t>
            </a:r>
          </a:p>
          <a:p>
            <a:endParaRPr lang="en-US" sz="1800" b="1" dirty="0">
              <a:latin typeface="National 2" panose="02000003000000000000"/>
            </a:endParaRPr>
          </a:p>
          <a:p>
            <a:r>
              <a:rPr lang="en-US" sz="1800" b="1" dirty="0">
                <a:latin typeface="National 2" panose="02000003000000000000"/>
              </a:rPr>
              <a:t>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Create content which excites their users and stays true to brand.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National 2" panose="02000003000000000000"/>
            </a:endParaRPr>
          </a:p>
          <a:p>
            <a:r>
              <a:rPr lang="en-US" sz="1800" b="1" dirty="0">
                <a:latin typeface="National 2" panose="02000003000000000000"/>
              </a:rPr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No HTML/CSS skills</a:t>
            </a:r>
          </a:p>
        </p:txBody>
      </p:sp>
    </p:spTree>
    <p:extLst>
      <p:ext uri="{BB962C8B-B14F-4D97-AF65-F5344CB8AC3E}">
        <p14:creationId xmlns:p14="http://schemas.microsoft.com/office/powerpoint/2010/main" val="17773763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A4AFA50-79A5-4424-B8AB-DFA7FC1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98ADDB-1CBD-4C5F-BE4F-B490337A1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3" y="278402"/>
            <a:ext cx="1413238" cy="14132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2"/>
            </a:solidFill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5A2977-B312-436B-8D73-0486E3330A3A}"/>
              </a:ext>
            </a:extLst>
          </p:cNvPr>
          <p:cNvSpPr txBox="1"/>
          <p:nvPr/>
        </p:nvSpPr>
        <p:spPr>
          <a:xfrm>
            <a:off x="2606040" y="792480"/>
            <a:ext cx="6256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National 2" panose="02000003000000000000"/>
              </a:rPr>
              <a:t>Tasks and responsibilities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She coordinates with internal/external stakeholders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She tracks edits to &amp; approvals of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latin typeface="National 2" panose="02000003000000000000"/>
            </a:endParaRPr>
          </a:p>
          <a:p>
            <a:r>
              <a:rPr lang="en-US" sz="1800" b="1" dirty="0">
                <a:latin typeface="National 2" panose="02000003000000000000"/>
              </a:rPr>
              <a:t>Goals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Manage the 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Make changes to marketing communications layouts/templates easily and efficiently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latin typeface="National 2" panose="02000003000000000000"/>
            </a:endParaRPr>
          </a:p>
          <a:p>
            <a:r>
              <a:rPr lang="en-US" sz="1800" b="1" dirty="0">
                <a:latin typeface="National 2" panose="02000003000000000000"/>
              </a:rPr>
              <a:t>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Has basic-to-intermediate knowledge of HTML/CSS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No coding skills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799DD47-F71E-47E1-9DF0-75B4CCA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928272"/>
            <a:ext cx="1784296" cy="1820767"/>
          </a:xfrm>
        </p:spPr>
        <p:txBody>
          <a:bodyPr/>
          <a:lstStyle/>
          <a:p>
            <a:r>
              <a:rPr lang="en-US" dirty="0"/>
              <a:t>Meet </a:t>
            </a:r>
            <a:br>
              <a:rPr lang="en-US" dirty="0"/>
            </a:br>
            <a:r>
              <a:rPr lang="en-US" b="1" dirty="0"/>
              <a:t>Krysta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Content Assembler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02311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A4AFA50-79A5-4424-B8AB-DFA7FC1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98ADDB-1CBD-4C5F-BE4F-B490337A1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3" y="278402"/>
            <a:ext cx="1413238" cy="14132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2"/>
            </a:solidFill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5A2977-B312-436B-8D73-0486E3330A3A}"/>
              </a:ext>
            </a:extLst>
          </p:cNvPr>
          <p:cNvSpPr txBox="1"/>
          <p:nvPr/>
        </p:nvSpPr>
        <p:spPr>
          <a:xfrm>
            <a:off x="2606040" y="792480"/>
            <a:ext cx="6256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National 2" panose="02000003000000000000"/>
              </a:rPr>
              <a:t>Tasks and responsibilities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Takes designs and codes them into artifacts, using HTML, JavaScript and CSS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Receives a design as a PSD or image file. Sometimes it will come with written specs and instructions but not always.</a:t>
            </a:r>
          </a:p>
          <a:p>
            <a:endParaRPr lang="en-US" sz="1800" b="1" dirty="0">
              <a:latin typeface="National 2" panose="02000003000000000000"/>
            </a:endParaRPr>
          </a:p>
          <a:p>
            <a:r>
              <a:rPr lang="en-US" sz="1800" b="1" dirty="0">
                <a:latin typeface="National 2" panose="02000003000000000000"/>
              </a:rPr>
              <a:t>Goals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Implement complex site content and reusable 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latin typeface="National 2" panose="02000003000000000000"/>
            </a:endParaRPr>
          </a:p>
          <a:p>
            <a:r>
              <a:rPr lang="en-US" sz="1800" b="1" dirty="0">
                <a:latin typeface="National 2" panose="02000003000000000000"/>
              </a:rPr>
              <a:t>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Codes with HTML, CSS, JavaScript. Possibly with PHP.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/>
              </a:rPr>
              <a:t>Skilled in frameworks such as Angular or React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799DD47-F71E-47E1-9DF0-75B4CCA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928272"/>
            <a:ext cx="1784296" cy="1820767"/>
          </a:xfrm>
        </p:spPr>
        <p:txBody>
          <a:bodyPr/>
          <a:lstStyle/>
          <a:p>
            <a:r>
              <a:rPr lang="en-US" dirty="0"/>
              <a:t>Meet </a:t>
            </a:r>
            <a:br>
              <a:rPr lang="en-US" dirty="0"/>
            </a:br>
            <a:r>
              <a:rPr lang="en-US" b="1" dirty="0"/>
              <a:t>Fernando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Front-end Developer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39597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03C42C-DDEC-4229-B454-16BD7AC6F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6720" y="-1"/>
            <a:ext cx="1097280" cy="16516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68EB0B2-7F61-384D-A54B-C7A2ED63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928273"/>
            <a:ext cx="1784296" cy="944054"/>
          </a:xfrm>
        </p:spPr>
        <p:txBody>
          <a:bodyPr/>
          <a:lstStyle/>
          <a:p>
            <a:r>
              <a:rPr lang="en-US" dirty="0"/>
              <a:t>The sites-next </a:t>
            </a:r>
            <a:br>
              <a:rPr lang="en-US" dirty="0"/>
            </a:br>
            <a:r>
              <a:rPr lang="en-US" b="1" dirty="0"/>
              <a:t>Value Proposition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28502-4726-4918-9815-CF28F84674FE}"/>
              </a:ext>
            </a:extLst>
          </p:cNvPr>
          <p:cNvSpPr txBox="1"/>
          <p:nvPr/>
        </p:nvSpPr>
        <p:spPr>
          <a:xfrm>
            <a:off x="2606040" y="792480"/>
            <a:ext cx="62569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latin typeface="National 2" panose="02000003000000000000" pitchFamily="2" charset="77"/>
              </a:rPr>
              <a:t>Keiko and Krysta </a:t>
            </a:r>
            <a:r>
              <a:rPr lang="en-US" sz="1800" dirty="0">
                <a:latin typeface="National 2" panose="02000003000000000000" pitchFamily="2" charset="77"/>
              </a:rPr>
              <a:t>can create a viable UI using an intuitive browser based tooling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Create pages with content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Select from a rich set of </a:t>
            </a:r>
            <a:r>
              <a:rPr lang="en-US" sz="1800" b="1" dirty="0">
                <a:latin typeface="National 2" panose="02000003000000000000" pitchFamily="2" charset="77"/>
              </a:rPr>
              <a:t>configurable content blocks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Add and re-arrange content blocks using drag-and-drop</a:t>
            </a:r>
          </a:p>
          <a:p>
            <a:pPr algn="l"/>
            <a:endParaRPr lang="en-US" sz="1800" dirty="0">
              <a:latin typeface="National 2" panose="02000003000000000000" pitchFamily="2" charset="77"/>
            </a:endParaRPr>
          </a:p>
          <a:p>
            <a:r>
              <a:rPr lang="en-US" sz="1800" b="1" dirty="0">
                <a:latin typeface="National 2" panose="02000003000000000000" pitchFamily="2" charset="77"/>
              </a:rPr>
              <a:t>Krysta </a:t>
            </a:r>
            <a:r>
              <a:rPr lang="en-US" sz="1800" dirty="0">
                <a:latin typeface="National 2" panose="02000003000000000000" pitchFamily="2" charset="77"/>
              </a:rPr>
              <a:t>can contribute new content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Based on simple templates and styles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No coding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National 2" panose="02000003000000000000" pitchFamily="2" charset="77"/>
            </a:endParaRPr>
          </a:p>
          <a:p>
            <a:r>
              <a:rPr lang="en-US" sz="1800" b="1" dirty="0">
                <a:latin typeface="National 2" panose="02000003000000000000" pitchFamily="2" charset="77"/>
              </a:rPr>
              <a:t>Fernando </a:t>
            </a:r>
            <a:r>
              <a:rPr lang="en-US" sz="1800" dirty="0">
                <a:latin typeface="National 2" panose="02000003000000000000" pitchFamily="2" charset="77"/>
              </a:rPr>
              <a:t>can contribute complex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Application blocks using state-of-the-art JS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Page templates, Styles, themes, …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3DF275-A919-4CD5-BD42-D8933C50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49C7E-8A17-49F0-96F6-F625A9B5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81" y="792480"/>
            <a:ext cx="413839" cy="413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/>
            </a:solidFill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4F9CB-DAA3-4AF3-ACFB-4A670C7F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283" y="792479"/>
            <a:ext cx="413839" cy="413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/>
            </a:solidFill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4D8BE-275E-48B7-908D-AFE3DEB8D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283" y="3524521"/>
            <a:ext cx="413839" cy="413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/>
            </a:solidFill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746B8-2EAC-4613-8629-324971F63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283" y="2432219"/>
            <a:ext cx="413839" cy="413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5189988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DA8D9B-7CE5-453C-B2F5-D8A90BD0C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6720" y="-1"/>
            <a:ext cx="1097280" cy="16516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68EB0B2-7F61-384D-A54B-C7A2ED63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928273"/>
            <a:ext cx="1784296" cy="944054"/>
          </a:xfrm>
        </p:spPr>
        <p:txBody>
          <a:bodyPr/>
          <a:lstStyle/>
          <a:p>
            <a:r>
              <a:rPr lang="en-US" dirty="0"/>
              <a:t>The sites-next </a:t>
            </a:r>
            <a:br>
              <a:rPr lang="en-US" dirty="0"/>
            </a:br>
            <a:r>
              <a:rPr lang="en-US" b="1" dirty="0"/>
              <a:t>Value Proposition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28502-4726-4918-9815-CF28F84674FE}"/>
              </a:ext>
            </a:extLst>
          </p:cNvPr>
          <p:cNvSpPr txBox="1"/>
          <p:nvPr/>
        </p:nvSpPr>
        <p:spPr>
          <a:xfrm>
            <a:off x="2606040" y="792480"/>
            <a:ext cx="62569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latin typeface="National 2" panose="02000003000000000000" pitchFamily="2" charset="77"/>
              </a:rPr>
              <a:t>Search Engine Optimized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Ranking: Site author is able to control SEO URLs + page meta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Crawlability: Pages can be discovered and crawled by search crawlers</a:t>
            </a:r>
          </a:p>
          <a:p>
            <a:endParaRPr lang="en-US" sz="1800" b="1" dirty="0">
              <a:latin typeface="National 2" panose="02000003000000000000" pitchFamily="2" charset="77"/>
            </a:endParaRPr>
          </a:p>
          <a:p>
            <a:r>
              <a:rPr lang="en-US" sz="1800" b="1" dirty="0">
                <a:latin typeface="National 2" panose="02000003000000000000" pitchFamily="2" charset="77"/>
              </a:rPr>
              <a:t>Top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Single Page App based on latest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Fast Editing Performance so using it is fun,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Integration with CDN for best cache-ability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National 2" panose="02000003000000000000" pitchFamily="2" charset="77"/>
            </a:endParaRPr>
          </a:p>
          <a:p>
            <a:r>
              <a:rPr lang="en-US" sz="1800" b="1" dirty="0">
                <a:latin typeface="National 2" panose="02000003000000000000" pitchFamily="2" charset="77"/>
              </a:rPr>
              <a:t>Fits with the Acoustic Content management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ational 2" panose="02000003000000000000" pitchFamily="2" charset="77"/>
              </a:rPr>
              <a:t>Workflow, preview, approvals, versioning, libraries, projects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3DF275-A919-4CD5-BD42-D8933C50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6" y="4112801"/>
            <a:ext cx="947454" cy="94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23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PLATE">
  <a:themeElements>
    <a:clrScheme name="ACOUSTIC landor updated">
      <a:dk1>
        <a:srgbClr val="000000"/>
      </a:dk1>
      <a:lt1>
        <a:srgbClr val="FFFFFF"/>
      </a:lt1>
      <a:dk2>
        <a:srgbClr val="047970"/>
      </a:dk2>
      <a:lt2>
        <a:srgbClr val="1BF7A8"/>
      </a:lt2>
      <a:accent1>
        <a:srgbClr val="02A791"/>
      </a:accent1>
      <a:accent2>
        <a:srgbClr val="13163C"/>
      </a:accent2>
      <a:accent3>
        <a:srgbClr val="EFEFEF"/>
      </a:accent3>
      <a:accent4>
        <a:srgbClr val="4EFCFA"/>
      </a:accent4>
      <a:accent5>
        <a:srgbClr val="FCF848"/>
      </a:accent5>
      <a:accent6>
        <a:srgbClr val="4FA09B"/>
      </a:accent6>
      <a:hlink>
        <a:srgbClr val="0432FF"/>
      </a:hlink>
      <a:folHlink>
        <a:srgbClr val="93209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40" tIns="91440" rIns="91440" bIns="91440" numCol="1" spcCol="3810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825500" rtl="0" fontAlgn="auto" latinLnBrk="0" hangingPunct="0">
          <a:spcBef>
            <a:spcPts val="0"/>
          </a:spcBef>
          <a:spcAft>
            <a:spcPts val="600"/>
          </a:spcAft>
          <a:buClrTx/>
          <a:buSzTx/>
          <a:buFontTx/>
          <a:buNone/>
          <a:tabLst/>
          <a:defRPr kumimoji="0" sz="2000" u="none" strike="noStrike" cap="none" spc="0" normalizeH="0" baseline="0" dirty="0" err="1" smtClean="0">
            <a:ln>
              <a:noFill/>
            </a:ln>
            <a:solidFill>
              <a:schemeClr val="bg1"/>
            </a:solidFill>
            <a:effectLst/>
            <a:uFillTx/>
            <a:latin typeface="National 2" panose="02000003000000000000" pitchFamily="2" charset="77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rtlCol="0">
        <a:spAutoFit/>
      </a:bodyPr>
      <a:lstStyle>
        <a:defPPr algn="l">
          <a:defRPr sz="1800" dirty="0" err="1" smtClean="0">
            <a:latin typeface="National 2" panose="02000003000000000000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oustic Template" id="{5886170F-96A5-5D4A-A8F0-281FACC55381}" vid="{2BFBFE3A-DBAC-6442-AB08-A32658335B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Acoustic Template v1</Template>
  <TotalTime>245</TotalTime>
  <Words>552</Words>
  <Application>Microsoft Office PowerPoint</Application>
  <PresentationFormat>On-screen Show (16:9)</PresentationFormat>
  <Paragraphs>123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Helvetica Neue</vt:lpstr>
      <vt:lpstr>Helvetica Neue Medium</vt:lpstr>
      <vt:lpstr>National 2</vt:lpstr>
      <vt:lpstr>National 2 Light</vt:lpstr>
      <vt:lpstr>Tiempos Fine</vt:lpstr>
      <vt:lpstr>Tiempos Fine Medium</vt:lpstr>
      <vt:lpstr>TEMPLATE</vt:lpstr>
      <vt:lpstr>PowerPoint Presentation</vt:lpstr>
      <vt:lpstr>Agenda</vt:lpstr>
      <vt:lpstr>Disclaimer</vt:lpstr>
      <vt:lpstr>PowerPoint Presentation</vt:lpstr>
      <vt:lpstr>Meet  Keiko   Content Creator </vt:lpstr>
      <vt:lpstr>Meet  Krysta   Content Assembler </vt:lpstr>
      <vt:lpstr>Meet  Fernando   Front-end Developer</vt:lpstr>
      <vt:lpstr>The sites-next  Value Proposition</vt:lpstr>
      <vt:lpstr>The sites-next  Value Proposition</vt:lpstr>
      <vt:lpstr>The sites-next  Building Blocks</vt:lpstr>
      <vt:lpstr>The sites-next  Rendering Model</vt:lpstr>
      <vt:lpstr>DEMO</vt:lpstr>
      <vt:lpstr>Page Blocks</vt:lpstr>
      <vt:lpstr>Page Layout</vt:lpstr>
      <vt:lpstr>Page Creation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 Hopke</dc:creator>
  <cp:lastModifiedBy>Carsten Leue</cp:lastModifiedBy>
  <cp:revision>66</cp:revision>
  <dcterms:created xsi:type="dcterms:W3CDTF">2019-08-12T15:28:37Z</dcterms:created>
  <dcterms:modified xsi:type="dcterms:W3CDTF">2019-12-06T09:30:08Z</dcterms:modified>
</cp:coreProperties>
</file>